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handoutMasterIdLst>
    <p:handoutMasterId r:id="rId21"/>
  </p:handoutMasterIdLst>
  <p:sldIdLst>
    <p:sldId id="280" r:id="rId4"/>
    <p:sldId id="257" r:id="rId5"/>
    <p:sldId id="258" r:id="rId7"/>
    <p:sldId id="260" r:id="rId8"/>
    <p:sldId id="261" r:id="rId9"/>
    <p:sldId id="262" r:id="rId10"/>
    <p:sldId id="263" r:id="rId11"/>
    <p:sldId id="275" r:id="rId12"/>
    <p:sldId id="276" r:id="rId13"/>
    <p:sldId id="268" r:id="rId14"/>
    <p:sldId id="269" r:id="rId15"/>
    <p:sldId id="270" r:id="rId16"/>
    <p:sldId id="271" r:id="rId17"/>
    <p:sldId id="278" r:id="rId18"/>
    <p:sldId id="272" r:id="rId19"/>
    <p:sldId id="274" r:id="rId20"/>
  </p:sldIdLst>
  <p:sldSz cx="12192000" cy="6858000"/>
  <p:notesSz cx="7103745" cy="10234295"/>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9"/>
        <p:guide pos="3832"/>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537.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EE1397-6D9B-4EB5-A122-BE48A66C3FA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image" Target="../media/image1.jpeg"/><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0" Type="http://schemas.openxmlformats.org/officeDocument/2006/relationships/tags" Target="../tags/tag1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16" name="日期占位符 15"/>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5"/>
            </p:custDataLst>
          </p:nvPr>
        </p:nvSpPr>
        <p:spPr>
          <a:xfrm>
            <a:off x="5486847" y="1980674"/>
            <a:ext cx="6185194" cy="1198618"/>
          </a:xfrm>
        </p:spPr>
        <p:txBody>
          <a:bodyPr lIns="90000" tIns="46800" rIns="90000" bIns="0" anchor="b" anchorCtr="0">
            <a:normAutofit/>
          </a:bodyPr>
          <a:lstStyle>
            <a:lvl1pPr algn="l">
              <a:defRPr sz="72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6"/>
            </p:custDataLst>
          </p:nvPr>
        </p:nvSpPr>
        <p:spPr>
          <a:xfrm>
            <a:off x="5486847" y="3327021"/>
            <a:ext cx="6246302" cy="632418"/>
          </a:xfrm>
        </p:spPr>
        <p:txBody>
          <a:bodyPr lIns="90000" tIns="0" rIns="90000" bIns="46800">
            <a:normAutofit/>
          </a:bodyPr>
          <a:lstStyle>
            <a:lvl1pPr marL="0" indent="0" algn="l"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grpSp>
        <p:nvGrpSpPr>
          <p:cNvPr id="4" name="组合 3"/>
          <p:cNvGrpSpPr/>
          <p:nvPr userDrawn="1">
            <p:custDataLst>
              <p:tags r:id="rId7"/>
            </p:custDataLst>
          </p:nvPr>
        </p:nvGrpSpPr>
        <p:grpSpPr>
          <a:xfrm>
            <a:off x="-19745" y="0"/>
            <a:ext cx="11817586" cy="6892260"/>
            <a:chOff x="-19745" y="0"/>
            <a:chExt cx="11817586" cy="6892260"/>
          </a:xfrm>
        </p:grpSpPr>
        <p:sp>
          <p:nvSpPr>
            <p:cNvPr id="7" name="任意多边形: 形状 6"/>
            <p:cNvSpPr/>
            <p:nvPr userDrawn="1">
              <p:custDataLst>
                <p:tags r:id="rId8"/>
              </p:custDataLst>
            </p:nvPr>
          </p:nvSpPr>
          <p:spPr>
            <a:xfrm rot="10800000">
              <a:off x="-19745" y="0"/>
              <a:ext cx="2427300" cy="2764457"/>
            </a:xfrm>
            <a:custGeom>
              <a:avLst/>
              <a:gdLst>
                <a:gd name="connsiteX0" fmla="*/ 2427300 w 2427300"/>
                <a:gd name="connsiteY0" fmla="*/ 2764457 h 2764457"/>
                <a:gd name="connsiteX1" fmla="*/ 0 w 2427300"/>
                <a:gd name="connsiteY1" fmla="*/ 2764457 h 2764457"/>
                <a:gd name="connsiteX2" fmla="*/ 1742483 w 2427300"/>
                <a:gd name="connsiteY2" fmla="*/ 0 h 2764457"/>
                <a:gd name="connsiteX3" fmla="*/ 2427300 w 2427300"/>
                <a:gd name="connsiteY3" fmla="*/ 1086466 h 2764457"/>
              </a:gdLst>
              <a:ahLst/>
              <a:cxnLst>
                <a:cxn ang="0">
                  <a:pos x="connsiteX0" y="connsiteY0"/>
                </a:cxn>
                <a:cxn ang="0">
                  <a:pos x="connsiteX1" y="connsiteY1"/>
                </a:cxn>
                <a:cxn ang="0">
                  <a:pos x="connsiteX2" y="connsiteY2"/>
                </a:cxn>
                <a:cxn ang="0">
                  <a:pos x="connsiteX3" y="connsiteY3"/>
                </a:cxn>
              </a:cxnLst>
              <a:rect l="l" t="t" r="r" b="b"/>
              <a:pathLst>
                <a:path w="2427300" h="2764457">
                  <a:moveTo>
                    <a:pt x="2427300" y="2764457"/>
                  </a:moveTo>
                  <a:lnTo>
                    <a:pt x="0" y="2764457"/>
                  </a:lnTo>
                  <a:lnTo>
                    <a:pt x="1742483" y="0"/>
                  </a:lnTo>
                  <a:lnTo>
                    <a:pt x="2427300" y="108646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tx1">
                    <a:lumMod val="85000"/>
                    <a:lumOff val="15000"/>
                  </a:schemeClr>
                </a:solidFill>
              </a:endParaRPr>
            </a:p>
          </p:txBody>
        </p:sp>
        <p:sp>
          <p:nvSpPr>
            <p:cNvPr id="8" name="任意多边形: 形状 7"/>
            <p:cNvSpPr/>
            <p:nvPr userDrawn="1">
              <p:custDataLst>
                <p:tags r:id="rId9"/>
              </p:custDataLst>
            </p:nvPr>
          </p:nvSpPr>
          <p:spPr>
            <a:xfrm>
              <a:off x="-19744" y="3106180"/>
              <a:ext cx="2880823" cy="3786080"/>
            </a:xfrm>
            <a:custGeom>
              <a:avLst/>
              <a:gdLst>
                <a:gd name="connsiteX0" fmla="*/ 684897 w 2880823"/>
                <a:gd name="connsiteY0" fmla="*/ 0 h 3786080"/>
                <a:gd name="connsiteX1" fmla="*/ 2880823 w 2880823"/>
                <a:gd name="connsiteY1" fmla="*/ 3786080 h 3786080"/>
                <a:gd name="connsiteX2" fmla="*/ 0 w 2880823"/>
                <a:gd name="connsiteY2" fmla="*/ 3786080 h 3786080"/>
                <a:gd name="connsiteX3" fmla="*/ 0 w 2880823"/>
                <a:gd name="connsiteY3" fmla="*/ 1180857 h 3786080"/>
              </a:gdLst>
              <a:ahLst/>
              <a:cxnLst>
                <a:cxn ang="0">
                  <a:pos x="connsiteX0" y="connsiteY0"/>
                </a:cxn>
                <a:cxn ang="0">
                  <a:pos x="connsiteX1" y="connsiteY1"/>
                </a:cxn>
                <a:cxn ang="0">
                  <a:pos x="connsiteX2" y="connsiteY2"/>
                </a:cxn>
                <a:cxn ang="0">
                  <a:pos x="connsiteX3" y="connsiteY3"/>
                </a:cxn>
              </a:cxnLst>
              <a:rect l="l" t="t" r="r" b="b"/>
              <a:pathLst>
                <a:path w="2880823" h="3786080">
                  <a:moveTo>
                    <a:pt x="684897" y="0"/>
                  </a:moveTo>
                  <a:lnTo>
                    <a:pt x="2880823" y="3786080"/>
                  </a:lnTo>
                  <a:lnTo>
                    <a:pt x="0" y="3786080"/>
                  </a:lnTo>
                  <a:lnTo>
                    <a:pt x="0" y="118085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tx1">
                    <a:lumMod val="85000"/>
                    <a:lumOff val="15000"/>
                  </a:schemeClr>
                </a:solidFill>
              </a:endParaRPr>
            </a:p>
          </p:txBody>
        </p:sp>
        <p:sp>
          <p:nvSpPr>
            <p:cNvPr id="9" name="任意多边形: 形状 8"/>
            <p:cNvSpPr/>
            <p:nvPr userDrawn="1">
              <p:custDataLst>
                <p:tags r:id="rId10"/>
              </p:custDataLst>
            </p:nvPr>
          </p:nvSpPr>
          <p:spPr>
            <a:xfrm rot="5400000">
              <a:off x="-712814" y="2685879"/>
              <a:ext cx="1978851" cy="592710"/>
            </a:xfrm>
            <a:custGeom>
              <a:avLst/>
              <a:gdLst>
                <a:gd name="connsiteX0" fmla="*/ 0 w 1978851"/>
                <a:gd name="connsiteY0" fmla="*/ 592710 h 592710"/>
                <a:gd name="connsiteX1" fmla="*/ 989425 w 1978851"/>
                <a:gd name="connsiteY1" fmla="*/ 0 h 592710"/>
                <a:gd name="connsiteX2" fmla="*/ 1978851 w 1978851"/>
                <a:gd name="connsiteY2" fmla="*/ 592710 h 592710"/>
              </a:gdLst>
              <a:ahLst/>
              <a:cxnLst>
                <a:cxn ang="0">
                  <a:pos x="connsiteX0" y="connsiteY0"/>
                </a:cxn>
                <a:cxn ang="0">
                  <a:pos x="connsiteX1" y="connsiteY1"/>
                </a:cxn>
                <a:cxn ang="0">
                  <a:pos x="connsiteX2" y="connsiteY2"/>
                </a:cxn>
              </a:cxnLst>
              <a:rect l="l" t="t" r="r" b="b"/>
              <a:pathLst>
                <a:path w="1978851" h="592710">
                  <a:moveTo>
                    <a:pt x="0" y="592710"/>
                  </a:moveTo>
                  <a:lnTo>
                    <a:pt x="989425" y="0"/>
                  </a:lnTo>
                  <a:lnTo>
                    <a:pt x="1978851" y="59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tx1">
                    <a:lumMod val="85000"/>
                    <a:lumOff val="15000"/>
                  </a:schemeClr>
                </a:solidFill>
              </a:endParaRPr>
            </a:p>
          </p:txBody>
        </p:sp>
        <p:sp>
          <p:nvSpPr>
            <p:cNvPr id="10" name="三角形 11"/>
            <p:cNvSpPr/>
            <p:nvPr userDrawn="1">
              <p:custDataLst>
                <p:tags r:id="rId11"/>
              </p:custDataLst>
            </p:nvPr>
          </p:nvSpPr>
          <p:spPr>
            <a:xfrm>
              <a:off x="2861079" y="5298431"/>
              <a:ext cx="1848842" cy="15938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1" name="三角形 13"/>
            <p:cNvSpPr/>
            <p:nvPr userDrawn="1">
              <p:custDataLst>
                <p:tags r:id="rId12"/>
              </p:custDataLst>
            </p:nvPr>
          </p:nvSpPr>
          <p:spPr>
            <a:xfrm rot="3600000">
              <a:off x="1132840" y="1963551"/>
              <a:ext cx="3794133" cy="3270803"/>
            </a:xfrm>
            <a:prstGeom prst="triangle">
              <a:avLst/>
            </a:prstGeom>
            <a:blipFill dpi="0" rotWithShape="0">
              <a:blip r:embed="rId13"/>
              <a:srcRect/>
              <a:stretch>
                <a:fillRect t="1000" b="-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nvGrpSpPr>
            <p:cNvPr id="12" name="组合 11"/>
            <p:cNvGrpSpPr/>
            <p:nvPr userDrawn="1">
              <p:custDataLst>
                <p:tags r:id="rId14"/>
              </p:custDataLst>
            </p:nvPr>
          </p:nvGrpSpPr>
          <p:grpSpPr>
            <a:xfrm>
              <a:off x="11668459" y="549424"/>
              <a:ext cx="129382" cy="473109"/>
              <a:chOff x="11537206" y="483307"/>
              <a:chExt cx="201523" cy="736906"/>
            </a:xfrm>
            <a:solidFill>
              <a:schemeClr val="accent1"/>
            </a:solidFill>
          </p:grpSpPr>
          <p:sp>
            <p:nvSpPr>
              <p:cNvPr id="13" name="椭圆 12"/>
              <p:cNvSpPr/>
              <p:nvPr>
                <p:custDataLst>
                  <p:tags r:id="rId15"/>
                </p:custDataLst>
              </p:nvPr>
            </p:nvSpPr>
            <p:spPr>
              <a:xfrm>
                <a:off x="11537206" y="483307"/>
                <a:ext cx="195943" cy="1959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4" name="椭圆 13"/>
              <p:cNvSpPr/>
              <p:nvPr>
                <p:custDataLst>
                  <p:tags r:id="rId16"/>
                </p:custDataLst>
              </p:nvPr>
            </p:nvSpPr>
            <p:spPr>
              <a:xfrm>
                <a:off x="11537207" y="744908"/>
                <a:ext cx="195943" cy="1959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5" name="椭圆 14"/>
              <p:cNvSpPr/>
              <p:nvPr>
                <p:custDataLst>
                  <p:tags r:id="rId17"/>
                </p:custDataLst>
              </p:nvPr>
            </p:nvSpPr>
            <p:spPr>
              <a:xfrm>
                <a:off x="11542786" y="1024270"/>
                <a:ext cx="195943" cy="1959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19" name="圆角矩形 20"/>
            <p:cNvSpPr/>
            <p:nvPr userDrawn="1">
              <p:custDataLst>
                <p:tags r:id="rId18"/>
              </p:custDataLst>
            </p:nvPr>
          </p:nvSpPr>
          <p:spPr>
            <a:xfrm>
              <a:off x="5633482" y="3158748"/>
              <a:ext cx="1163781" cy="7482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22" name="三角形 12"/>
            <p:cNvSpPr/>
            <p:nvPr userDrawn="1">
              <p:custDataLst>
                <p:tags r:id="rId19"/>
              </p:custDataLst>
            </p:nvPr>
          </p:nvSpPr>
          <p:spPr>
            <a:xfrm rot="3600000">
              <a:off x="1574330" y="1748429"/>
              <a:ext cx="3794133" cy="32708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5" name="文本占位符 4"/>
          <p:cNvSpPr>
            <a:spLocks noGrp="1"/>
          </p:cNvSpPr>
          <p:nvPr>
            <p:ph type="body" sz="quarter" idx="13" hasCustomPrompt="1"/>
            <p:custDataLst>
              <p:tags r:id="rId20"/>
            </p:custDataLst>
          </p:nvPr>
        </p:nvSpPr>
        <p:spPr>
          <a:xfrm>
            <a:off x="9876790" y="5069840"/>
            <a:ext cx="1864995" cy="539750"/>
          </a:xfrm>
        </p:spPr>
        <p:txBody>
          <a:bodyPr lIns="90000" tIns="46800" rIns="90000" bIns="0" anchor="b" anchorCtr="0"/>
          <a:lstStyle>
            <a:lvl1pPr marL="0" indent="0">
              <a:buNone/>
              <a:defRPr sz="20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24" name="文本占位符 23"/>
          <p:cNvSpPr>
            <a:spLocks noGrp="1"/>
          </p:cNvSpPr>
          <p:nvPr>
            <p:ph type="body" sz="quarter" idx="14" hasCustomPrompt="1"/>
            <p:custDataLst>
              <p:tags r:id="rId21"/>
            </p:custDataLst>
          </p:nvPr>
        </p:nvSpPr>
        <p:spPr>
          <a:xfrm>
            <a:off x="9876790" y="5649595"/>
            <a:ext cx="1864995" cy="539750"/>
          </a:xfrm>
        </p:spPr>
        <p:txBody>
          <a:bodyPr lIns="90000" tIns="0" rIns="90000" bIns="46800" anchor="t" anchorCtr="0"/>
          <a:lstStyle>
            <a:lvl1pPr marL="0" indent="0">
              <a:buNone/>
              <a:defRPr sz="20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0638971" y="5416757"/>
            <a:ext cx="1553029" cy="1432837"/>
            <a:chOff x="10898414" y="5656121"/>
            <a:chExt cx="1293586" cy="1193473"/>
          </a:xfrm>
        </p:grpSpPr>
        <p:sp>
          <p:nvSpPr>
            <p:cNvPr id="8" name="任意多边形: 形状 7"/>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9"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0"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528157" y="0"/>
            <a:ext cx="11663843" cy="6892260"/>
            <a:chOff x="528157" y="0"/>
            <a:chExt cx="11663843" cy="6892260"/>
          </a:xfrm>
        </p:grpSpPr>
        <p:sp>
          <p:nvSpPr>
            <p:cNvPr id="7" name="三角形 6"/>
            <p:cNvSpPr/>
            <p:nvPr userDrawn="1">
              <p:custDataLst>
                <p:tags r:id="rId3"/>
              </p:custDataLst>
            </p:nvPr>
          </p:nvSpPr>
          <p:spPr>
            <a:xfrm rot="10800000">
              <a:off x="528157" y="0"/>
              <a:ext cx="2080887" cy="165067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8" name="三角形 7"/>
            <p:cNvSpPr/>
            <p:nvPr userDrawn="1">
              <p:custDataLst>
                <p:tags r:id="rId4"/>
              </p:custDataLst>
            </p:nvPr>
          </p:nvSpPr>
          <p:spPr>
            <a:xfrm>
              <a:off x="9227714" y="5093898"/>
              <a:ext cx="2086099" cy="179836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9" name="三角形 8"/>
            <p:cNvSpPr/>
            <p:nvPr userDrawn="1">
              <p:custDataLst>
                <p:tags r:id="rId5"/>
              </p:custDataLst>
            </p:nvPr>
          </p:nvSpPr>
          <p:spPr>
            <a:xfrm>
              <a:off x="11313813" y="6135202"/>
              <a:ext cx="878187" cy="75705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0" name="三角形 9"/>
            <p:cNvSpPr/>
            <p:nvPr userDrawn="1">
              <p:custDataLst>
                <p:tags r:id="rId6"/>
              </p:custDataLst>
            </p:nvPr>
          </p:nvSpPr>
          <p:spPr>
            <a:xfrm>
              <a:off x="2133732" y="1992725"/>
              <a:ext cx="2699999" cy="232758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hasCustomPrompt="1"/>
            <p:custDataLst>
              <p:tags r:id="rId7"/>
            </p:custDataLst>
          </p:nvPr>
        </p:nvSpPr>
        <p:spPr>
          <a:xfrm>
            <a:off x="4992978" y="3012501"/>
            <a:ext cx="4846987" cy="778676"/>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8"/>
            </p:custDataLst>
          </p:nvPr>
        </p:nvSpPr>
        <p:spPr>
          <a:xfrm>
            <a:off x="4992978" y="3851841"/>
            <a:ext cx="4846987" cy="778676"/>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0638971" y="5416757"/>
            <a:ext cx="1553029" cy="1432837"/>
            <a:chOff x="10898414" y="5656121"/>
            <a:chExt cx="1293586" cy="1193473"/>
          </a:xfrm>
        </p:grpSpPr>
        <p:sp>
          <p:nvSpPr>
            <p:cNvPr id="9" name="任意多边形: 形状 8"/>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0"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1"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lIns="90000" tIns="46800" rIns="90000" bIns="46800">
            <a:normAutofit/>
          </a:bodyPr>
          <a:lstStyle>
            <a:lvl1pPr marL="0" indent="0">
              <a:buNone/>
              <a:defRPr sz="1600"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sz="1600" baseline="0">
                <a:solidFill>
                  <a:schemeClr val="tx1">
                    <a:lumMod val="85000"/>
                    <a:lumOff val="15000"/>
                  </a:schemeClr>
                </a:solidFill>
                <a:latin typeface="Arial" panose="020B0604020202020204" pitchFamily="34" charset="0"/>
                <a:ea typeface="微软雅黑" panose="020B0503020204020204" charset="-122"/>
              </a:defRPr>
            </a:lvl2pPr>
            <a:lvl3pPr marL="914400" indent="0">
              <a:buNone/>
              <a:defRPr sz="1600" baseline="0">
                <a:solidFill>
                  <a:schemeClr val="tx1">
                    <a:lumMod val="85000"/>
                    <a:lumOff val="15000"/>
                  </a:schemeClr>
                </a:solidFill>
                <a:latin typeface="Arial" panose="020B0604020202020204" pitchFamily="34" charset="0"/>
                <a:ea typeface="微软雅黑" panose="020B0503020204020204" charset="-122"/>
              </a:defRPr>
            </a:lvl3pPr>
            <a:lvl4pPr marL="1371600" indent="0">
              <a:buNone/>
              <a:defRPr sz="1600" baseline="0">
                <a:solidFill>
                  <a:schemeClr val="tx1">
                    <a:lumMod val="85000"/>
                    <a:lumOff val="15000"/>
                  </a:schemeClr>
                </a:solidFill>
                <a:latin typeface="Arial" panose="020B0604020202020204" pitchFamily="34" charset="0"/>
                <a:ea typeface="微软雅黑" panose="020B0503020204020204" charset="-122"/>
              </a:defRPr>
            </a:lvl4pPr>
            <a:lvl5pPr marL="1828800" indent="0">
              <a:buNone/>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0638971" y="5416757"/>
            <a:ext cx="1553029" cy="1432837"/>
            <a:chOff x="10898414" y="5656121"/>
            <a:chExt cx="1293586" cy="1193473"/>
          </a:xfrm>
        </p:grpSpPr>
        <p:sp>
          <p:nvSpPr>
            <p:cNvPr id="11" name="任意多边形: 形状 10"/>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2"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3"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2"/>
            </p:custDataLst>
          </p:nvPr>
        </p:nvSpPr>
        <p:spPr/>
        <p:txBody>
          <a:bodyPr/>
          <a:lstStyle>
            <a:lvl1pPr>
              <a:defRPr>
                <a:solidFill>
                  <a:schemeClr val="tx1">
                    <a:lumMod val="85000"/>
                    <a:lumOff val="15000"/>
                  </a:schemeClr>
                </a:solidFill>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38971" y="5416757"/>
            <a:ext cx="1553029" cy="1432837"/>
            <a:chOff x="10898414" y="5656121"/>
            <a:chExt cx="1293586" cy="1193473"/>
          </a:xfrm>
        </p:grpSpPr>
        <p:sp>
          <p:nvSpPr>
            <p:cNvPr id="10" name="任意多边形: 形状 9"/>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1"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2"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3" name="日期占位符 2"/>
          <p:cNvSpPr>
            <a:spLocks noGrp="1"/>
          </p:cNvSpPr>
          <p:nvPr>
            <p:ph type="dt" sz="half" idx="10"/>
            <p:custDataLst>
              <p:tags r:id="rId6"/>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8" name="标题 7"/>
          <p:cNvSpPr>
            <a:spLocks noGrp="1"/>
          </p:cNvSpPr>
          <p:nvPr>
            <p:ph type="title"/>
            <p:custDataLst>
              <p:tags r:id="rId9"/>
            </p:custDataLst>
          </p:nvPr>
        </p:nvSpPr>
        <p:spPr/>
        <p:txBody>
          <a:bodyPr lIns="90000" tIns="46800" rIns="90000" bIns="46800">
            <a:normAutofit/>
          </a:bodyPr>
          <a:lstStyle>
            <a:lvl1pPr>
              <a:defRPr>
                <a:solidFill>
                  <a:schemeClr val="tx1">
                    <a:lumMod val="85000"/>
                    <a:lumOff val="15000"/>
                  </a:schemeClr>
                </a:solidFill>
              </a:defRPr>
            </a:lvl1pPr>
          </a:lstStyle>
          <a:p>
            <a:r>
              <a:rPr lang="zh-CN" altLang="en-US" dirty="0"/>
              <a:t>单击此处编辑母版标题样式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0638971" y="5416757"/>
            <a:ext cx="1553029" cy="1432837"/>
            <a:chOff x="10898414" y="5656121"/>
            <a:chExt cx="1293586" cy="1193473"/>
          </a:xfrm>
        </p:grpSpPr>
        <p:sp>
          <p:nvSpPr>
            <p:cNvPr id="9" name="任意多边形: 形状 8"/>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0"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1"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
        <p:nvSpPr>
          <p:cNvPr id="7" name="灯片编号占位符 6"/>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0638971" y="5416757"/>
            <a:ext cx="1553029" cy="1432837"/>
            <a:chOff x="10898414" y="5656121"/>
            <a:chExt cx="1293586" cy="1193473"/>
          </a:xfrm>
        </p:grpSpPr>
        <p:sp>
          <p:nvSpPr>
            <p:cNvPr id="8" name="任意多边形: 形状 7"/>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9"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0"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0638974" y="5416759"/>
            <a:ext cx="1553024" cy="1432837"/>
            <a:chOff x="10898426" y="5656127"/>
            <a:chExt cx="1293583" cy="1193474"/>
          </a:xfrm>
        </p:grpSpPr>
        <p:sp>
          <p:nvSpPr>
            <p:cNvPr id="8" name="任意多边形: 形状 7"/>
            <p:cNvSpPr/>
            <p:nvPr>
              <p:custDataLst>
                <p:tags r:id="rId3"/>
              </p:custDataLst>
            </p:nvPr>
          </p:nvSpPr>
          <p:spPr>
            <a:xfrm>
              <a:off x="10898426" y="6156793"/>
              <a:ext cx="678847" cy="69280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9" name="三角形 7"/>
            <p:cNvSpPr/>
            <p:nvPr>
              <p:custDataLst>
                <p:tags r:id="rId4"/>
              </p:custDataLst>
            </p:nvPr>
          </p:nvSpPr>
          <p:spPr>
            <a:xfrm>
              <a:off x="11420820" y="5656127"/>
              <a:ext cx="771189" cy="1193474"/>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0"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3" name="日期占位符 2"/>
          <p:cNvSpPr>
            <a:spLocks noGrp="1"/>
          </p:cNvSpPr>
          <p:nvPr>
            <p:ph type="dt" sz="half" idx="10"/>
            <p:custDataLst>
              <p:tags r:id="rId6"/>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3028067" y="0"/>
            <a:ext cx="6276189" cy="6858000"/>
            <a:chOff x="3028067" y="0"/>
            <a:chExt cx="6276189" cy="6858000"/>
          </a:xfrm>
        </p:grpSpPr>
        <p:sp>
          <p:nvSpPr>
            <p:cNvPr id="6" name="三角形 3"/>
            <p:cNvSpPr/>
            <p:nvPr userDrawn="1">
              <p:custDataLst>
                <p:tags r:id="rId3"/>
              </p:custDataLst>
            </p:nvPr>
          </p:nvSpPr>
          <p:spPr>
            <a:xfrm rot="10800000">
              <a:off x="5055555" y="0"/>
              <a:ext cx="2080887" cy="16506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7" name="任意多边形: 形状 6"/>
            <p:cNvSpPr/>
            <p:nvPr userDrawn="1">
              <p:custDataLst>
                <p:tags r:id="rId4"/>
              </p:custDataLst>
            </p:nvPr>
          </p:nvSpPr>
          <p:spPr>
            <a:xfrm>
              <a:off x="5676777" y="6135202"/>
              <a:ext cx="838445" cy="722798"/>
            </a:xfrm>
            <a:custGeom>
              <a:avLst/>
              <a:gdLst>
                <a:gd name="connsiteX0" fmla="*/ 419223 w 838445"/>
                <a:gd name="connsiteY0" fmla="*/ 0 h 722798"/>
                <a:gd name="connsiteX1" fmla="*/ 838445 w 838445"/>
                <a:gd name="connsiteY1" fmla="*/ 722798 h 722798"/>
                <a:gd name="connsiteX2" fmla="*/ 0 w 838445"/>
                <a:gd name="connsiteY2" fmla="*/ 722798 h 722798"/>
              </a:gdLst>
              <a:ahLst/>
              <a:cxnLst>
                <a:cxn ang="0">
                  <a:pos x="connsiteX0" y="connsiteY0"/>
                </a:cxn>
                <a:cxn ang="0">
                  <a:pos x="connsiteX1" y="connsiteY1"/>
                </a:cxn>
                <a:cxn ang="0">
                  <a:pos x="connsiteX2" y="connsiteY2"/>
                </a:cxn>
              </a:cxnLst>
              <a:rect l="l" t="t" r="r" b="b"/>
              <a:pathLst>
                <a:path w="838445" h="722798">
                  <a:moveTo>
                    <a:pt x="419223" y="0"/>
                  </a:moveTo>
                  <a:lnTo>
                    <a:pt x="838445" y="722798"/>
                  </a:lnTo>
                  <a:lnTo>
                    <a:pt x="0" y="72279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8" name="三角形 5"/>
            <p:cNvSpPr/>
            <p:nvPr userDrawn="1">
              <p:custDataLst>
                <p:tags r:id="rId5"/>
              </p:custDataLst>
            </p:nvPr>
          </p:nvSpPr>
          <p:spPr>
            <a:xfrm>
              <a:off x="3028067" y="2477828"/>
              <a:ext cx="392165" cy="33807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9" name="三角形 6"/>
            <p:cNvSpPr/>
            <p:nvPr userDrawn="1">
              <p:custDataLst>
                <p:tags r:id="rId6"/>
              </p:custDataLst>
            </p:nvPr>
          </p:nvSpPr>
          <p:spPr>
            <a:xfrm rot="2748548">
              <a:off x="8939137" y="3459125"/>
              <a:ext cx="392165" cy="33807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2" name="标题 1"/>
          <p:cNvSpPr>
            <a:spLocks noGrp="1"/>
          </p:cNvSpPr>
          <p:nvPr>
            <p:ph type="title" hasCustomPrompt="1"/>
            <p:custDataLst>
              <p:tags r:id="rId7"/>
            </p:custDataLst>
          </p:nvPr>
        </p:nvSpPr>
        <p:spPr>
          <a:xfrm>
            <a:off x="3420232" y="2767280"/>
            <a:ext cx="5352795" cy="1200329"/>
          </a:xfrm>
        </p:spPr>
        <p:txBody>
          <a:bodyPr vert="horz" lIns="90000" tIns="46800" rIns="90000" bIns="0" rtlCol="0" anchor="ctr"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12" name="文本占位符 11"/>
          <p:cNvSpPr>
            <a:spLocks noGrp="1"/>
          </p:cNvSpPr>
          <p:nvPr>
            <p:ph type="body" sz="quarter" idx="13" hasCustomPrompt="1"/>
            <p:custDataLst>
              <p:tags r:id="rId11"/>
            </p:custDataLst>
          </p:nvPr>
        </p:nvSpPr>
        <p:spPr>
          <a:xfrm>
            <a:off x="3419475" y="4025708"/>
            <a:ext cx="5457825" cy="722312"/>
          </a:xfrm>
        </p:spPr>
        <p:txBody>
          <a:bodyPr lIns="91440" tIns="0" rIns="91440" bIns="45720">
            <a:normAutofit/>
          </a:bodyPr>
          <a:lstStyle>
            <a:lvl1pPr marL="0" indent="0" algn="ctr">
              <a:lnSpc>
                <a:spcPct val="120000"/>
              </a:lnSpc>
              <a:buNone/>
              <a:defRPr sz="2400" spc="300" baseline="0"/>
            </a:lvl1pPr>
          </a:lstStyle>
          <a:p>
            <a:pPr lvl="0"/>
            <a:r>
              <a:rPr lang="zh-CN" altLang="en-US" dirty="0"/>
              <a:t>单击此处添加副标题</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0638971" y="5416757"/>
            <a:ext cx="1553029" cy="1432837"/>
            <a:chOff x="10898414" y="5656121"/>
            <a:chExt cx="1293586" cy="1193473"/>
          </a:xfrm>
        </p:grpSpPr>
        <p:sp>
          <p:nvSpPr>
            <p:cNvPr id="13" name="任意多边形: 形状 12"/>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18" name="三角形 7"/>
            <p:cNvSpPr/>
            <p:nvPr>
              <p:custDataLst>
                <p:tags r:id="rId4"/>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9"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grpSp>
      <p:sp>
        <p:nvSpPr>
          <p:cNvPr id="3" name="日期占位符 2"/>
          <p:cNvSpPr>
            <a:spLocks noGrp="1"/>
          </p:cNvSpPr>
          <p:nvPr userDrawn="1">
            <p:ph type="dt" sz="half" idx="10"/>
            <p:custDataLst>
              <p:tags r:id="rId6"/>
            </p:custDataLst>
          </p:nvPr>
        </p:nvSpPr>
        <p:spPr/>
        <p:txBody>
          <a:bodyPr/>
          <a:lstStyle>
            <a:lvl1pPr>
              <a:defRPr baseline="0">
                <a:solidFill>
                  <a:schemeClr val="tx1">
                    <a:lumMod val="85000"/>
                    <a:lumOff val="15000"/>
                  </a:schemeClr>
                </a:solidFill>
                <a:latin typeface="微软雅黑" panose="020B0503020204020204" charset="-122"/>
              </a:defRPr>
            </a:lvl1pPr>
          </a:lstStyle>
          <a:p>
            <a:fld id="{760FBDFE-C587-4B4C-A407-44438C67B59E}" type="datetimeFigureOut">
              <a:rPr lang="zh-CN" altLang="en-US" smtClean="0"/>
            </a:fld>
            <a:endParaRPr lang="zh-CN" altLang="en-US" dirty="0"/>
          </a:p>
        </p:txBody>
      </p:sp>
      <p:sp>
        <p:nvSpPr>
          <p:cNvPr id="4" name="页脚占位符 3"/>
          <p:cNvSpPr>
            <a:spLocks noGrp="1"/>
          </p:cNvSpPr>
          <p:nvPr userDrawn="1">
            <p:ph type="ftr" sz="quarter" idx="11"/>
            <p:custDataLst>
              <p:tags r:id="rId7"/>
            </p:custDataLst>
          </p:nvPr>
        </p:nvSpPr>
        <p:spPr/>
        <p:txBody>
          <a:bodyPr/>
          <a:lstStyle>
            <a:lvl1pPr>
              <a:defRPr baseline="0">
                <a:solidFill>
                  <a:schemeClr val="tx1">
                    <a:lumMod val="85000"/>
                    <a:lumOff val="15000"/>
                  </a:schemeClr>
                </a:solidFill>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solidFill>
                  <a:schemeClr val="tx1">
                    <a:lumMod val="85000"/>
                    <a:lumOff val="15000"/>
                  </a:schemeClr>
                </a:solidFill>
                <a:latin typeface="微软雅黑" panose="020B0503020204020204" charset="-122"/>
              </a:defRPr>
            </a:lvl1p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9"/>
            </p:custDataLst>
          </p:nvPr>
        </p:nvSpPr>
        <p:spPr/>
        <p:txBody>
          <a:bodyPr/>
          <a:lstStyle>
            <a:lvl1pPr>
              <a:defRPr>
                <a:solidFill>
                  <a:schemeClr val="tx1">
                    <a:lumMod val="85000"/>
                    <a:lumOff val="15000"/>
                  </a:schemeClr>
                </a:solidFill>
              </a:defRPr>
            </a:lvl1pPr>
          </a:lstStyle>
          <a:p>
            <a:r>
              <a:rPr lang="zh-CN" altLang="en-US"/>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0" name="三角形 6"/>
          <p:cNvSpPr/>
          <p:nvPr userDrawn="1">
            <p:custDataLst>
              <p:tags r:id="rId3"/>
            </p:custDataLst>
          </p:nvPr>
        </p:nvSpPr>
        <p:spPr>
          <a:xfrm rot="10800000">
            <a:off x="240665" y="0"/>
            <a:ext cx="1268730" cy="8255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1" name="三角形 7"/>
          <p:cNvSpPr/>
          <p:nvPr userDrawn="1">
            <p:custDataLst>
              <p:tags r:id="rId4"/>
            </p:custDataLst>
          </p:nvPr>
        </p:nvSpPr>
        <p:spPr>
          <a:xfrm>
            <a:off x="10157460" y="5823585"/>
            <a:ext cx="1449070" cy="10299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lumMod val="85000"/>
                  <a:lumOff val="15000"/>
                </a:schemeClr>
              </a:solidFill>
            </a:endParaRPr>
          </a:p>
        </p:txBody>
      </p:sp>
      <p:sp>
        <p:nvSpPr>
          <p:cNvPr id="12" name="三角形 8"/>
          <p:cNvSpPr/>
          <p:nvPr userDrawn="1">
            <p:custDataLst>
              <p:tags r:id="rId5"/>
            </p:custDataLst>
          </p:nvPr>
        </p:nvSpPr>
        <p:spPr>
          <a:xfrm>
            <a:off x="11200765" y="6153150"/>
            <a:ext cx="991235" cy="7048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tx1">
                    <a:lumMod val="85000"/>
                    <a:lumOff val="15000"/>
                  </a:schemeClr>
                </a:solidFill>
              </a:rPr>
              <a:t> </a:t>
            </a:r>
            <a:endParaRPr kumimoji="1" lang="zh-CN" altLang="en-US" dirty="0">
              <a:solidFill>
                <a:schemeClr val="tx1">
                  <a:lumMod val="85000"/>
                  <a:lumOff val="15000"/>
                </a:schemeClr>
              </a:solidFill>
            </a:endParaRPr>
          </a:p>
        </p:txBody>
      </p:sp>
      <p:sp>
        <p:nvSpPr>
          <p:cNvPr id="2" name="标题 1"/>
          <p:cNvSpPr>
            <a:spLocks noGrp="1"/>
          </p:cNvSpPr>
          <p:nvPr userDrawn="1">
            <p:ph type="title" hasCustomPrompt="1"/>
            <p:custDataLst>
              <p:tags r:id="rId6"/>
            </p:custDataLst>
          </p:nvPr>
        </p:nvSpPr>
        <p:spPr>
          <a:xfrm>
            <a:off x="1281600" y="1249200"/>
            <a:ext cx="9626400" cy="723600"/>
          </a:xfrm>
        </p:spPr>
        <p:txBody>
          <a:bodyPr anchor="ctr">
            <a:normAutofit/>
          </a:bodyPr>
          <a:lstStyle>
            <a:lvl1pPr>
              <a:defRPr sz="3200" b="1"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hasCustomPrompt="1"/>
            <p:custDataLst>
              <p:tags r:id="rId7"/>
            </p:custDataLst>
          </p:nvPr>
        </p:nvSpPr>
        <p:spPr>
          <a:xfrm>
            <a:off x="1281113" y="2163600"/>
            <a:ext cx="9626600" cy="3445200"/>
          </a:xfrm>
        </p:spPr>
        <p:txBody>
          <a:bodyPr>
            <a:normAutofit/>
          </a:bodyPr>
          <a:lstStyle>
            <a:lvl1pPr marL="0" indent="0">
              <a:buNone/>
              <a:defRPr sz="1600"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灯片编号占位符 4"/>
          <p:cNvSpPr>
            <a:spLocks noGrp="1"/>
          </p:cNvSpPr>
          <p:nvPr userDrawn="1">
            <p:ph type="sldNum" sz="quarter" idx="12"/>
            <p:custDataLst>
              <p:tags r:id="rId9"/>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4" name="页脚占位符 3"/>
          <p:cNvSpPr>
            <a:spLocks noGrp="1"/>
          </p:cNvSpPr>
          <p:nvPr userDrawn="1">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sym typeface="+mn-ea"/>
            </a:endParaRPr>
          </a:p>
        </p:txBody>
      </p:sp>
      <p:grpSp>
        <p:nvGrpSpPr>
          <p:cNvPr id="14" name="组合 13"/>
          <p:cNvGrpSpPr/>
          <p:nvPr userDrawn="1">
            <p:custDataLst>
              <p:tags r:id="rId3"/>
            </p:custDataLst>
          </p:nvPr>
        </p:nvGrpSpPr>
        <p:grpSpPr>
          <a:xfrm>
            <a:off x="-1" y="5207000"/>
            <a:ext cx="1807912" cy="1667994"/>
            <a:chOff x="-1" y="5000255"/>
            <a:chExt cx="2032000" cy="1874739"/>
          </a:xfrm>
        </p:grpSpPr>
        <p:sp>
          <p:nvSpPr>
            <p:cNvPr id="15" name="任意多边形: 形状 14"/>
            <p:cNvSpPr/>
            <p:nvPr>
              <p:custDataLst>
                <p:tags r:id="rId4"/>
              </p:custDataLst>
            </p:nvPr>
          </p:nvSpPr>
          <p:spPr>
            <a:xfrm flipH="1">
              <a:off x="965649" y="5786718"/>
              <a:ext cx="1066350" cy="108827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6" name="三角形 7"/>
            <p:cNvSpPr/>
            <p:nvPr>
              <p:custDataLst>
                <p:tags r:id="rId5"/>
              </p:custDataLst>
            </p:nvPr>
          </p:nvSpPr>
          <p:spPr>
            <a:xfrm flipH="1">
              <a:off x="-1" y="5000255"/>
              <a:ext cx="1211405" cy="1874739"/>
            </a:xfrm>
            <a:prstGeom prst="triangle">
              <a:avLst>
                <a:gd name="adj" fmla="val 100000"/>
              </a:avLst>
            </a:prstGeom>
            <a:solidFill>
              <a:schemeClr val="accent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8"/>
            <p:cNvSpPr/>
            <p:nvPr>
              <p:custDataLst>
                <p:tags r:id="rId6"/>
              </p:custDataLst>
            </p:nvPr>
          </p:nvSpPr>
          <p:spPr>
            <a:xfrm rot="10800000" flipH="1">
              <a:off x="594749" y="5786311"/>
              <a:ext cx="636641" cy="472228"/>
            </a:xfrm>
            <a:prstGeom prst="triangl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grpSp>
      <p:sp>
        <p:nvSpPr>
          <p:cNvPr id="2" name="标题 1"/>
          <p:cNvSpPr>
            <a:spLocks noGrp="1"/>
          </p:cNvSpPr>
          <p:nvPr userDrawn="1">
            <p:ph type="title" hasCustomPrompt="1"/>
            <p:custDataLst>
              <p:tags r:id="rId7"/>
            </p:custDataLst>
          </p:nvPr>
        </p:nvSpPr>
        <p:spPr>
          <a:xfrm>
            <a:off x="583200" y="770400"/>
            <a:ext cx="3960000" cy="882000"/>
          </a:xfrm>
        </p:spPr>
        <p:txBody>
          <a:bodyPr anchor="ctr">
            <a:normAutofit/>
          </a:bodyPr>
          <a:lstStyle>
            <a:lvl1pPr>
              <a:defRPr sz="3200" b="1"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1"/>
            </p:custDataLst>
          </p:nvPr>
        </p:nvSpPr>
        <p:spPr>
          <a:xfrm>
            <a:off x="586800" y="1764000"/>
            <a:ext cx="3956400" cy="4093200"/>
          </a:xfrm>
        </p:spPr>
        <p:txBody>
          <a:bodyPr>
            <a:normAutofit/>
          </a:bodyPr>
          <a:lstStyle>
            <a:lvl1pPr marL="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12"/>
            </p:custDataLst>
          </p:nvPr>
        </p:nvSpPr>
        <p:spPr>
          <a:xfrm>
            <a:off x="5101200" y="769938"/>
            <a:ext cx="6480000" cy="5087937"/>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sym typeface="+mn-ea"/>
            </a:endParaRPr>
          </a:p>
        </p:txBody>
      </p:sp>
      <p:grpSp>
        <p:nvGrpSpPr>
          <p:cNvPr id="15" name="组合 14"/>
          <p:cNvGrpSpPr/>
          <p:nvPr userDrawn="1">
            <p:custDataLst>
              <p:tags r:id="rId3"/>
            </p:custDataLst>
          </p:nvPr>
        </p:nvGrpSpPr>
        <p:grpSpPr>
          <a:xfrm rot="10800000" flipH="1">
            <a:off x="10638971" y="0"/>
            <a:ext cx="1553029" cy="1432837"/>
            <a:chOff x="10898414" y="5656121"/>
            <a:chExt cx="1293586" cy="1193473"/>
          </a:xfrm>
        </p:grpSpPr>
        <p:sp>
          <p:nvSpPr>
            <p:cNvPr id="16" name="任意多边形: 形状 15"/>
            <p:cNvSpPr/>
            <p:nvPr>
              <p:custDataLst>
                <p:tags r:id="rId4"/>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7"/>
            <p:cNvSpPr/>
            <p:nvPr>
              <p:custDataLst>
                <p:tags r:id="rId5"/>
              </p:custDataLst>
            </p:nvPr>
          </p:nvSpPr>
          <p:spPr>
            <a:xfrm>
              <a:off x="11420811" y="5656121"/>
              <a:ext cx="771189" cy="1193473"/>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18" name="三角形 8"/>
            <p:cNvSpPr/>
            <p:nvPr>
              <p:custDataLst>
                <p:tags r:id="rId6"/>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grpSp>
      <p:sp>
        <p:nvSpPr>
          <p:cNvPr id="2" name="标题 1"/>
          <p:cNvSpPr>
            <a:spLocks noGrp="1"/>
          </p:cNvSpPr>
          <p:nvPr userDrawn="1">
            <p:ph type="title"/>
            <p:custDataLst>
              <p:tags r:id="rId7"/>
            </p:custDataLst>
          </p:nvPr>
        </p:nvSpPr>
        <p:spPr>
          <a:xfrm>
            <a:off x="612000" y="781200"/>
            <a:ext cx="10976400" cy="626400"/>
          </a:xfrm>
        </p:spPr>
        <p:txBody>
          <a:bodyPr anchor="ctr"/>
          <a:lstStyle>
            <a:lvl1pPr algn="ctr">
              <a:defRPr sz="36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1"/>
            </p:custDataLst>
          </p:nvPr>
        </p:nvSpPr>
        <p:spPr>
          <a:xfrm>
            <a:off x="612000" y="1659600"/>
            <a:ext cx="10975975" cy="828000"/>
          </a:xfrm>
        </p:spPr>
        <p:txBody>
          <a:bodyPr>
            <a:normAutofit/>
          </a:bodyPr>
          <a:lstStyle>
            <a:lvl1pPr algn="ctr">
              <a:lnSpc>
                <a:spcPct val="130000"/>
              </a:lnSpc>
              <a:spcBef>
                <a:spcPts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12"/>
            </p:custDataLst>
          </p:nvPr>
        </p:nvSpPr>
        <p:spPr>
          <a:xfrm>
            <a:off x="612775" y="2808000"/>
            <a:ext cx="10965600" cy="34308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5" name="组合 14"/>
          <p:cNvGrpSpPr/>
          <p:nvPr userDrawn="1">
            <p:custDataLst>
              <p:tags r:id="rId2"/>
            </p:custDataLst>
          </p:nvPr>
        </p:nvGrpSpPr>
        <p:grpSpPr>
          <a:xfrm rot="10800000" flipH="1">
            <a:off x="10638971" y="0"/>
            <a:ext cx="1553029" cy="1432837"/>
            <a:chOff x="10898414" y="5656121"/>
            <a:chExt cx="1293586" cy="1193473"/>
          </a:xfrm>
        </p:grpSpPr>
        <p:sp>
          <p:nvSpPr>
            <p:cNvPr id="16" name="任意多边形: 形状 15"/>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7"/>
            <p:cNvSpPr/>
            <p:nvPr>
              <p:custDataLst>
                <p:tags r:id="rId4"/>
              </p:custDataLst>
            </p:nvPr>
          </p:nvSpPr>
          <p:spPr>
            <a:xfrm>
              <a:off x="11420811" y="5656121"/>
              <a:ext cx="771189" cy="1193473"/>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sp>
          <p:nvSpPr>
            <p:cNvPr id="18"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grpSp>
      <p:sp>
        <p:nvSpPr>
          <p:cNvPr id="13" name="矩形 12"/>
          <p:cNvSpPr/>
          <p:nvPr userDrawn="1">
            <p:custDataLst>
              <p:tags r:id="rId6"/>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sym typeface="+mn-ea"/>
            </a:endParaRPr>
          </a:p>
        </p:txBody>
      </p:sp>
      <p:sp>
        <p:nvSpPr>
          <p:cNvPr id="2" name="标题 1"/>
          <p:cNvSpPr>
            <a:spLocks noGrp="1"/>
          </p:cNvSpPr>
          <p:nvPr userDrawn="1">
            <p:ph type="title"/>
            <p:custDataLst>
              <p:tags r:id="rId7"/>
            </p:custDataLst>
          </p:nvPr>
        </p:nvSpPr>
        <p:spPr>
          <a:xfrm>
            <a:off x="604800" y="669600"/>
            <a:ext cx="10976400" cy="565200"/>
          </a:xfrm>
        </p:spPr>
        <p:txBody>
          <a:bodyPr lIns="90000" tIns="46800" rIns="90000" bIns="46800" anchor="ctr">
            <a:normAutofit/>
          </a:bodyPr>
          <a:lstStyle>
            <a:lvl1pPr algn="ctr">
              <a:lnSpc>
                <a:spcPct val="100000"/>
              </a:lnSpc>
              <a:defRPr sz="3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1"/>
            </p:custDataLst>
          </p:nvPr>
        </p:nvSpPr>
        <p:spPr>
          <a:xfrm>
            <a:off x="604837" y="1681200"/>
            <a:ext cx="10990800" cy="3211200"/>
          </a:xfrm>
        </p:spPr>
        <p:txBody>
          <a:bodyPr lIns="90000" tIns="46800" rIns="90000" bIns="46800">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2"/>
            </p:custDataLst>
          </p:nvPr>
        </p:nvSpPr>
        <p:spPr>
          <a:xfrm>
            <a:off x="594000" y="5180400"/>
            <a:ext cx="11001600" cy="1011600"/>
          </a:xfrm>
        </p:spPr>
        <p:txBody>
          <a:bodyPr lIns="90000" tIns="46800" rIns="90000" bIns="46800">
            <a:normAutofit/>
          </a:bodyPr>
          <a:lstStyle>
            <a:lvl1pPr marL="0" indent="0">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0638971" y="5416757"/>
            <a:ext cx="1553029" cy="1432837"/>
            <a:chOff x="10898414" y="5656121"/>
            <a:chExt cx="1293586" cy="1193473"/>
          </a:xfrm>
        </p:grpSpPr>
        <p:sp>
          <p:nvSpPr>
            <p:cNvPr id="14" name="任意多边形: 形状 13"/>
            <p:cNvSpPr/>
            <p:nvPr>
              <p:custDataLst>
                <p:tags r:id="rId3"/>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16" name="三角形 7"/>
            <p:cNvSpPr/>
            <p:nvPr>
              <p:custDataLst>
                <p:tags r:id="rId4"/>
              </p:custDataLst>
            </p:nvPr>
          </p:nvSpPr>
          <p:spPr>
            <a:xfrm>
              <a:off x="11420811" y="5656121"/>
              <a:ext cx="771189" cy="1193473"/>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17" name="三角形 8"/>
            <p:cNvSpPr/>
            <p:nvPr>
              <p:custDataLst>
                <p:tags r:id="rId5"/>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grpSp>
      <p:sp>
        <p:nvSpPr>
          <p:cNvPr id="15" name="矩形 14"/>
          <p:cNvSpPr/>
          <p:nvPr userDrawn="1">
            <p:custDataLst>
              <p:tags r:id="rId6"/>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solidFill>
                <a:schemeClr val="tx1">
                  <a:lumMod val="85000"/>
                  <a:lumOff val="15000"/>
                </a:schemeClr>
              </a:solidFill>
              <a:latin typeface="Arial" panose="020B0604020202020204" pitchFamily="34" charset="0"/>
              <a:cs typeface="Viner Hand ITC" panose="03070502030502020203" charset="0"/>
              <a:sym typeface="+mn-ea"/>
            </a:endParaRPr>
          </a:p>
        </p:txBody>
      </p:sp>
      <p:sp>
        <p:nvSpPr>
          <p:cNvPr id="2" name="标题 1"/>
          <p:cNvSpPr>
            <a:spLocks noGrp="1"/>
          </p:cNvSpPr>
          <p:nvPr>
            <p:ph type="title"/>
            <p:custDataLst>
              <p:tags r:id="rId7"/>
            </p:custDataLst>
          </p:nvPr>
        </p:nvSpPr>
        <p:spPr>
          <a:xfrm>
            <a:off x="579600" y="237600"/>
            <a:ext cx="11037600" cy="441964"/>
          </a:xfrm>
        </p:spPr>
        <p:txBody>
          <a:bodyPr>
            <a:noAutofit/>
          </a:bodyPr>
          <a:lstStyle>
            <a:lvl1pPr>
              <a:lnSpc>
                <a:spcPct val="100000"/>
              </a:lnSpc>
              <a:defRPr sz="24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3"/>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sym typeface="+mn-ea"/>
            </a:endParaRPr>
          </a:p>
        </p:txBody>
      </p:sp>
      <p:grpSp>
        <p:nvGrpSpPr>
          <p:cNvPr id="19" name="组合 18"/>
          <p:cNvGrpSpPr/>
          <p:nvPr userDrawn="1">
            <p:custDataLst>
              <p:tags r:id="rId3"/>
            </p:custDataLst>
          </p:nvPr>
        </p:nvGrpSpPr>
        <p:grpSpPr>
          <a:xfrm>
            <a:off x="0" y="4462145"/>
            <a:ext cx="2067560" cy="2386965"/>
            <a:chOff x="0" y="4462199"/>
            <a:chExt cx="2587015" cy="2386801"/>
          </a:xfrm>
        </p:grpSpPr>
        <p:sp>
          <p:nvSpPr>
            <p:cNvPr id="20" name="任意多边形: 形状 19"/>
            <p:cNvSpPr/>
            <p:nvPr>
              <p:custDataLst>
                <p:tags r:id="rId4"/>
              </p:custDataLst>
            </p:nvPr>
          </p:nvSpPr>
          <p:spPr>
            <a:xfrm flipH="1">
              <a:off x="1229405" y="5463474"/>
              <a:ext cx="1357610" cy="138552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21" name="三角形 7"/>
            <p:cNvSpPr/>
            <p:nvPr>
              <p:custDataLst>
                <p:tags r:id="rId5"/>
              </p:custDataLst>
            </p:nvPr>
          </p:nvSpPr>
          <p:spPr>
            <a:xfrm flipH="1">
              <a:off x="0" y="4462199"/>
              <a:ext cx="1542284" cy="238680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dirty="0">
                <a:solidFill>
                  <a:schemeClr val="tx1">
                    <a:lumMod val="85000"/>
                    <a:lumOff val="15000"/>
                  </a:schemeClr>
                </a:solidFill>
                <a:latin typeface="Arial" panose="020B0604020202020204" pitchFamily="34" charset="0"/>
              </a:endParaRPr>
            </a:p>
          </p:txBody>
        </p:sp>
        <p:sp>
          <p:nvSpPr>
            <p:cNvPr id="22" name="三角形 8"/>
            <p:cNvSpPr/>
            <p:nvPr>
              <p:custDataLst>
                <p:tags r:id="rId6"/>
              </p:custDataLst>
            </p:nvPr>
          </p:nvSpPr>
          <p:spPr>
            <a:xfrm rot="10800000" flipH="1">
              <a:off x="757198" y="5462956"/>
              <a:ext cx="810531" cy="60121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grpSp>
      <p:grpSp>
        <p:nvGrpSpPr>
          <p:cNvPr id="23" name="组合 22"/>
          <p:cNvGrpSpPr/>
          <p:nvPr userDrawn="1">
            <p:custDataLst>
              <p:tags r:id="rId7"/>
            </p:custDataLst>
          </p:nvPr>
        </p:nvGrpSpPr>
        <p:grpSpPr>
          <a:xfrm rot="10800000">
            <a:off x="10121900" y="0"/>
            <a:ext cx="2067560" cy="2386965"/>
            <a:chOff x="0" y="4462199"/>
            <a:chExt cx="2587015" cy="2386801"/>
          </a:xfrm>
        </p:grpSpPr>
        <p:sp>
          <p:nvSpPr>
            <p:cNvPr id="24" name="任意多边形: 形状 23"/>
            <p:cNvSpPr/>
            <p:nvPr>
              <p:custDataLst>
                <p:tags r:id="rId8"/>
              </p:custDataLst>
            </p:nvPr>
          </p:nvSpPr>
          <p:spPr>
            <a:xfrm flipH="1">
              <a:off x="1229405" y="5463474"/>
              <a:ext cx="1357610" cy="1385526"/>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zh-CN" altLang="en-US" baseline="0" dirty="0">
                  <a:solidFill>
                    <a:schemeClr val="tx1">
                      <a:lumMod val="85000"/>
                      <a:lumOff val="15000"/>
                    </a:schemeClr>
                  </a:solidFill>
                  <a:latin typeface="Arial" panose="020B0604020202020204" pitchFamily="34" charset="0"/>
                </a:rPr>
                <a:t> </a:t>
              </a:r>
              <a:endParaRPr kumimoji="1" lang="zh-CN" altLang="en-US" baseline="0" dirty="0">
                <a:solidFill>
                  <a:schemeClr val="tx1">
                    <a:lumMod val="85000"/>
                    <a:lumOff val="15000"/>
                  </a:schemeClr>
                </a:solidFill>
                <a:latin typeface="Arial" panose="020B0604020202020204" pitchFamily="34" charset="0"/>
              </a:endParaRPr>
            </a:p>
          </p:txBody>
        </p:sp>
        <p:sp>
          <p:nvSpPr>
            <p:cNvPr id="25" name="三角形 7"/>
            <p:cNvSpPr/>
            <p:nvPr>
              <p:custDataLst>
                <p:tags r:id="rId9"/>
              </p:custDataLst>
            </p:nvPr>
          </p:nvSpPr>
          <p:spPr>
            <a:xfrm flipH="1">
              <a:off x="0" y="4462199"/>
              <a:ext cx="1542284" cy="238680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sp>
          <p:nvSpPr>
            <p:cNvPr id="26" name="三角形 8"/>
            <p:cNvSpPr/>
            <p:nvPr>
              <p:custDataLst>
                <p:tags r:id="rId10"/>
              </p:custDataLst>
            </p:nvPr>
          </p:nvSpPr>
          <p:spPr>
            <a:xfrm rot="10800000" flipH="1">
              <a:off x="757198" y="5462956"/>
              <a:ext cx="810531" cy="60121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userDrawn="1">
            <p:ph type="title" hasCustomPrompt="1"/>
            <p:custDataLst>
              <p:tags r:id="rId11"/>
            </p:custDataLst>
          </p:nvPr>
        </p:nvSpPr>
        <p:spPr>
          <a:xfrm>
            <a:off x="1522800" y="1339200"/>
            <a:ext cx="9144000" cy="2386800"/>
          </a:xfrm>
        </p:spPr>
        <p:txBody>
          <a:bodyPr lIns="90000" tIns="46800" rIns="90000" bIns="46800" anchor="b">
            <a:normAutofit/>
          </a:bodyPr>
          <a:lstStyle>
            <a:lvl1pPr algn="ctr">
              <a:defRPr sz="6000" b="1" strike="noStrike"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5"/>
            </p:custDataLst>
          </p:nvPr>
        </p:nvSpPr>
        <p:spPr>
          <a:xfrm>
            <a:off x="1522413" y="3862800"/>
            <a:ext cx="9144000" cy="1656000"/>
          </a:xfrm>
        </p:spPr>
        <p:txBody>
          <a:bodyPr lIns="90000" tIns="46800" rIns="90000" bIns="46800">
            <a:normAutofit/>
          </a:bodyPr>
          <a:lstStyle>
            <a:lvl1pPr marL="0" indent="0" algn="ctr">
              <a:lnSpc>
                <a:spcPct val="130000"/>
              </a:lnSpc>
              <a:spcBef>
                <a:spcPts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91.xml"/><Relationship Id="rId23" Type="http://schemas.openxmlformats.org/officeDocument/2006/relationships/tags" Target="../tags/tag190.xml"/><Relationship Id="rId22" Type="http://schemas.openxmlformats.org/officeDocument/2006/relationships/tags" Target="../tags/tag189.xml"/><Relationship Id="rId21" Type="http://schemas.openxmlformats.org/officeDocument/2006/relationships/tags" Target="../tags/tag188.xml"/><Relationship Id="rId20" Type="http://schemas.openxmlformats.org/officeDocument/2006/relationships/tags" Target="../tags/tag187.xml"/><Relationship Id="rId2" Type="http://schemas.openxmlformats.org/officeDocument/2006/relationships/slideLayout" Target="../slideLayouts/slideLayout12.xml"/><Relationship Id="rId19" Type="http://schemas.openxmlformats.org/officeDocument/2006/relationships/tags" Target="../tags/tag186.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3.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11.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4" Type="http://schemas.openxmlformats.org/officeDocument/2006/relationships/slideLayout" Target="../slideLayouts/slideLayout17.xml"/><Relationship Id="rId13" Type="http://schemas.openxmlformats.org/officeDocument/2006/relationships/tags" Target="../tags/tag276.xml"/><Relationship Id="rId12" Type="http://schemas.openxmlformats.org/officeDocument/2006/relationships/tags" Target="../tags/tag27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tags" Target="../tags/tag264.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3.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13.xml.rels><?xml version="1.0" encoding="UTF-8" standalone="yes"?>
<Relationships xmlns="http://schemas.openxmlformats.org/package/2006/relationships"><Relationship Id="rId99" Type="http://schemas.openxmlformats.org/officeDocument/2006/relationships/tags" Target="../tags/tag379.xml"/><Relationship Id="rId98" Type="http://schemas.openxmlformats.org/officeDocument/2006/relationships/tags" Target="../tags/tag378.xml"/><Relationship Id="rId97" Type="http://schemas.openxmlformats.org/officeDocument/2006/relationships/tags" Target="../tags/tag377.xml"/><Relationship Id="rId96" Type="http://schemas.openxmlformats.org/officeDocument/2006/relationships/tags" Target="../tags/tag376.xml"/><Relationship Id="rId95" Type="http://schemas.openxmlformats.org/officeDocument/2006/relationships/tags" Target="../tags/tag375.xml"/><Relationship Id="rId94" Type="http://schemas.openxmlformats.org/officeDocument/2006/relationships/tags" Target="../tags/tag374.xml"/><Relationship Id="rId93" Type="http://schemas.openxmlformats.org/officeDocument/2006/relationships/tags" Target="../tags/tag373.xml"/><Relationship Id="rId92" Type="http://schemas.openxmlformats.org/officeDocument/2006/relationships/tags" Target="../tags/tag372.xml"/><Relationship Id="rId91" Type="http://schemas.openxmlformats.org/officeDocument/2006/relationships/tags" Target="../tags/tag371.xml"/><Relationship Id="rId90" Type="http://schemas.openxmlformats.org/officeDocument/2006/relationships/tags" Target="../tags/tag370.xml"/><Relationship Id="rId9" Type="http://schemas.openxmlformats.org/officeDocument/2006/relationships/tags" Target="../tags/tag289.xml"/><Relationship Id="rId89" Type="http://schemas.openxmlformats.org/officeDocument/2006/relationships/tags" Target="../tags/tag369.xml"/><Relationship Id="rId88" Type="http://schemas.openxmlformats.org/officeDocument/2006/relationships/tags" Target="../tags/tag368.xml"/><Relationship Id="rId87" Type="http://schemas.openxmlformats.org/officeDocument/2006/relationships/tags" Target="../tags/tag367.xml"/><Relationship Id="rId86" Type="http://schemas.openxmlformats.org/officeDocument/2006/relationships/tags" Target="../tags/tag366.xml"/><Relationship Id="rId85" Type="http://schemas.openxmlformats.org/officeDocument/2006/relationships/tags" Target="../tags/tag365.xml"/><Relationship Id="rId84" Type="http://schemas.openxmlformats.org/officeDocument/2006/relationships/tags" Target="../tags/tag364.xml"/><Relationship Id="rId83" Type="http://schemas.openxmlformats.org/officeDocument/2006/relationships/tags" Target="../tags/tag363.xml"/><Relationship Id="rId82" Type="http://schemas.openxmlformats.org/officeDocument/2006/relationships/tags" Target="../tags/tag362.xml"/><Relationship Id="rId81" Type="http://schemas.openxmlformats.org/officeDocument/2006/relationships/tags" Target="../tags/tag361.xml"/><Relationship Id="rId80" Type="http://schemas.openxmlformats.org/officeDocument/2006/relationships/tags" Target="../tags/tag360.xml"/><Relationship Id="rId8" Type="http://schemas.openxmlformats.org/officeDocument/2006/relationships/tags" Target="../tags/tag288.xml"/><Relationship Id="rId79" Type="http://schemas.openxmlformats.org/officeDocument/2006/relationships/tags" Target="../tags/tag359.xml"/><Relationship Id="rId78" Type="http://schemas.openxmlformats.org/officeDocument/2006/relationships/tags" Target="../tags/tag358.xml"/><Relationship Id="rId77" Type="http://schemas.openxmlformats.org/officeDocument/2006/relationships/tags" Target="../tags/tag357.xml"/><Relationship Id="rId76" Type="http://schemas.openxmlformats.org/officeDocument/2006/relationships/tags" Target="../tags/tag356.xml"/><Relationship Id="rId75" Type="http://schemas.openxmlformats.org/officeDocument/2006/relationships/tags" Target="../tags/tag355.xml"/><Relationship Id="rId74" Type="http://schemas.openxmlformats.org/officeDocument/2006/relationships/tags" Target="../tags/tag354.xml"/><Relationship Id="rId73" Type="http://schemas.openxmlformats.org/officeDocument/2006/relationships/tags" Target="../tags/tag353.xml"/><Relationship Id="rId72" Type="http://schemas.openxmlformats.org/officeDocument/2006/relationships/tags" Target="../tags/tag352.xml"/><Relationship Id="rId71" Type="http://schemas.openxmlformats.org/officeDocument/2006/relationships/tags" Target="../tags/tag351.xml"/><Relationship Id="rId70" Type="http://schemas.openxmlformats.org/officeDocument/2006/relationships/tags" Target="../tags/tag350.xml"/><Relationship Id="rId7" Type="http://schemas.openxmlformats.org/officeDocument/2006/relationships/tags" Target="../tags/tag287.xml"/><Relationship Id="rId69" Type="http://schemas.openxmlformats.org/officeDocument/2006/relationships/tags" Target="../tags/tag349.xml"/><Relationship Id="rId68" Type="http://schemas.openxmlformats.org/officeDocument/2006/relationships/tags" Target="../tags/tag348.xml"/><Relationship Id="rId67" Type="http://schemas.openxmlformats.org/officeDocument/2006/relationships/tags" Target="../tags/tag347.xml"/><Relationship Id="rId66" Type="http://schemas.openxmlformats.org/officeDocument/2006/relationships/tags" Target="../tags/tag346.xml"/><Relationship Id="rId65" Type="http://schemas.openxmlformats.org/officeDocument/2006/relationships/tags" Target="../tags/tag345.xml"/><Relationship Id="rId64" Type="http://schemas.openxmlformats.org/officeDocument/2006/relationships/tags" Target="../tags/tag344.xml"/><Relationship Id="rId63" Type="http://schemas.openxmlformats.org/officeDocument/2006/relationships/tags" Target="../tags/tag343.xml"/><Relationship Id="rId62" Type="http://schemas.openxmlformats.org/officeDocument/2006/relationships/tags" Target="../tags/tag342.xml"/><Relationship Id="rId61" Type="http://schemas.openxmlformats.org/officeDocument/2006/relationships/tags" Target="../tags/tag341.xml"/><Relationship Id="rId60" Type="http://schemas.openxmlformats.org/officeDocument/2006/relationships/tags" Target="../tags/tag340.xml"/><Relationship Id="rId6" Type="http://schemas.openxmlformats.org/officeDocument/2006/relationships/tags" Target="../tags/tag286.xml"/><Relationship Id="rId59" Type="http://schemas.openxmlformats.org/officeDocument/2006/relationships/tags" Target="../tags/tag339.xml"/><Relationship Id="rId58" Type="http://schemas.openxmlformats.org/officeDocument/2006/relationships/tags" Target="../tags/tag338.xml"/><Relationship Id="rId57" Type="http://schemas.openxmlformats.org/officeDocument/2006/relationships/tags" Target="../tags/tag337.xml"/><Relationship Id="rId56" Type="http://schemas.openxmlformats.org/officeDocument/2006/relationships/tags" Target="../tags/tag336.xml"/><Relationship Id="rId55" Type="http://schemas.openxmlformats.org/officeDocument/2006/relationships/tags" Target="../tags/tag335.xml"/><Relationship Id="rId54" Type="http://schemas.openxmlformats.org/officeDocument/2006/relationships/tags" Target="../tags/tag334.xml"/><Relationship Id="rId53" Type="http://schemas.openxmlformats.org/officeDocument/2006/relationships/tags" Target="../tags/tag333.xml"/><Relationship Id="rId52" Type="http://schemas.openxmlformats.org/officeDocument/2006/relationships/tags" Target="../tags/tag332.xml"/><Relationship Id="rId51" Type="http://schemas.openxmlformats.org/officeDocument/2006/relationships/tags" Target="../tags/tag331.xml"/><Relationship Id="rId50" Type="http://schemas.openxmlformats.org/officeDocument/2006/relationships/tags" Target="../tags/tag330.xml"/><Relationship Id="rId5" Type="http://schemas.openxmlformats.org/officeDocument/2006/relationships/tags" Target="../tags/tag285.xml"/><Relationship Id="rId49" Type="http://schemas.openxmlformats.org/officeDocument/2006/relationships/tags" Target="../tags/tag329.xml"/><Relationship Id="rId48" Type="http://schemas.openxmlformats.org/officeDocument/2006/relationships/tags" Target="../tags/tag328.xml"/><Relationship Id="rId47" Type="http://schemas.openxmlformats.org/officeDocument/2006/relationships/tags" Target="../tags/tag327.xml"/><Relationship Id="rId46" Type="http://schemas.openxmlformats.org/officeDocument/2006/relationships/tags" Target="../tags/tag326.xml"/><Relationship Id="rId45" Type="http://schemas.openxmlformats.org/officeDocument/2006/relationships/tags" Target="../tags/tag325.xml"/><Relationship Id="rId44" Type="http://schemas.openxmlformats.org/officeDocument/2006/relationships/tags" Target="../tags/tag324.xml"/><Relationship Id="rId43" Type="http://schemas.openxmlformats.org/officeDocument/2006/relationships/tags" Target="../tags/tag323.xml"/><Relationship Id="rId42" Type="http://schemas.openxmlformats.org/officeDocument/2006/relationships/tags" Target="../tags/tag322.xml"/><Relationship Id="rId41" Type="http://schemas.openxmlformats.org/officeDocument/2006/relationships/tags" Target="../tags/tag321.xml"/><Relationship Id="rId40" Type="http://schemas.openxmlformats.org/officeDocument/2006/relationships/tags" Target="../tags/tag320.xml"/><Relationship Id="rId4" Type="http://schemas.openxmlformats.org/officeDocument/2006/relationships/tags" Target="../tags/tag284.xml"/><Relationship Id="rId39" Type="http://schemas.openxmlformats.org/officeDocument/2006/relationships/tags" Target="../tags/tag319.xml"/><Relationship Id="rId38" Type="http://schemas.openxmlformats.org/officeDocument/2006/relationships/tags" Target="../tags/tag318.xml"/><Relationship Id="rId37" Type="http://schemas.openxmlformats.org/officeDocument/2006/relationships/tags" Target="../tags/tag317.xml"/><Relationship Id="rId36" Type="http://schemas.openxmlformats.org/officeDocument/2006/relationships/tags" Target="../tags/tag316.xml"/><Relationship Id="rId35" Type="http://schemas.openxmlformats.org/officeDocument/2006/relationships/tags" Target="../tags/tag315.xml"/><Relationship Id="rId34" Type="http://schemas.openxmlformats.org/officeDocument/2006/relationships/tags" Target="../tags/tag314.xml"/><Relationship Id="rId33" Type="http://schemas.openxmlformats.org/officeDocument/2006/relationships/tags" Target="../tags/tag313.xml"/><Relationship Id="rId32" Type="http://schemas.openxmlformats.org/officeDocument/2006/relationships/tags" Target="../tags/tag312.xml"/><Relationship Id="rId31" Type="http://schemas.openxmlformats.org/officeDocument/2006/relationships/tags" Target="../tags/tag311.xml"/><Relationship Id="rId30" Type="http://schemas.openxmlformats.org/officeDocument/2006/relationships/tags" Target="../tags/tag310.xml"/><Relationship Id="rId3" Type="http://schemas.openxmlformats.org/officeDocument/2006/relationships/tags" Target="../tags/tag283.xml"/><Relationship Id="rId29" Type="http://schemas.openxmlformats.org/officeDocument/2006/relationships/tags" Target="../tags/tag309.xml"/><Relationship Id="rId28" Type="http://schemas.openxmlformats.org/officeDocument/2006/relationships/tags" Target="../tags/tag308.xml"/><Relationship Id="rId27" Type="http://schemas.openxmlformats.org/officeDocument/2006/relationships/tags" Target="../tags/tag307.xml"/><Relationship Id="rId26" Type="http://schemas.openxmlformats.org/officeDocument/2006/relationships/tags" Target="../tags/tag306.xml"/><Relationship Id="rId25" Type="http://schemas.openxmlformats.org/officeDocument/2006/relationships/tags" Target="../tags/tag305.xml"/><Relationship Id="rId24" Type="http://schemas.openxmlformats.org/officeDocument/2006/relationships/tags" Target="../tags/tag304.xml"/><Relationship Id="rId239" Type="http://schemas.openxmlformats.org/officeDocument/2006/relationships/slideLayout" Target="../slideLayouts/slideLayout17.xml"/><Relationship Id="rId238" Type="http://schemas.openxmlformats.org/officeDocument/2006/relationships/tags" Target="../tags/tag518.xml"/><Relationship Id="rId237" Type="http://schemas.openxmlformats.org/officeDocument/2006/relationships/tags" Target="../tags/tag517.xml"/><Relationship Id="rId236" Type="http://schemas.openxmlformats.org/officeDocument/2006/relationships/tags" Target="../tags/tag516.xml"/><Relationship Id="rId235" Type="http://schemas.openxmlformats.org/officeDocument/2006/relationships/tags" Target="../tags/tag515.xml"/><Relationship Id="rId234" Type="http://schemas.openxmlformats.org/officeDocument/2006/relationships/tags" Target="../tags/tag514.xml"/><Relationship Id="rId233" Type="http://schemas.openxmlformats.org/officeDocument/2006/relationships/tags" Target="../tags/tag513.xml"/><Relationship Id="rId232" Type="http://schemas.openxmlformats.org/officeDocument/2006/relationships/tags" Target="../tags/tag512.xml"/><Relationship Id="rId231" Type="http://schemas.openxmlformats.org/officeDocument/2006/relationships/tags" Target="../tags/tag511.xml"/><Relationship Id="rId230" Type="http://schemas.openxmlformats.org/officeDocument/2006/relationships/tags" Target="../tags/tag510.xml"/><Relationship Id="rId23" Type="http://schemas.openxmlformats.org/officeDocument/2006/relationships/tags" Target="../tags/tag303.xml"/><Relationship Id="rId229" Type="http://schemas.openxmlformats.org/officeDocument/2006/relationships/tags" Target="../tags/tag509.xml"/><Relationship Id="rId228" Type="http://schemas.openxmlformats.org/officeDocument/2006/relationships/tags" Target="../tags/tag508.xml"/><Relationship Id="rId227" Type="http://schemas.openxmlformats.org/officeDocument/2006/relationships/tags" Target="../tags/tag507.xml"/><Relationship Id="rId226" Type="http://schemas.openxmlformats.org/officeDocument/2006/relationships/tags" Target="../tags/tag506.xml"/><Relationship Id="rId225" Type="http://schemas.openxmlformats.org/officeDocument/2006/relationships/tags" Target="../tags/tag505.xml"/><Relationship Id="rId224" Type="http://schemas.openxmlformats.org/officeDocument/2006/relationships/tags" Target="../tags/tag504.xml"/><Relationship Id="rId223" Type="http://schemas.openxmlformats.org/officeDocument/2006/relationships/tags" Target="../tags/tag503.xml"/><Relationship Id="rId222" Type="http://schemas.openxmlformats.org/officeDocument/2006/relationships/tags" Target="../tags/tag502.xml"/><Relationship Id="rId221" Type="http://schemas.openxmlformats.org/officeDocument/2006/relationships/tags" Target="../tags/tag501.xml"/><Relationship Id="rId220" Type="http://schemas.openxmlformats.org/officeDocument/2006/relationships/tags" Target="../tags/tag500.xml"/><Relationship Id="rId22" Type="http://schemas.openxmlformats.org/officeDocument/2006/relationships/tags" Target="../tags/tag302.xml"/><Relationship Id="rId219" Type="http://schemas.openxmlformats.org/officeDocument/2006/relationships/tags" Target="../tags/tag499.xml"/><Relationship Id="rId218" Type="http://schemas.openxmlformats.org/officeDocument/2006/relationships/tags" Target="../tags/tag498.xml"/><Relationship Id="rId217" Type="http://schemas.openxmlformats.org/officeDocument/2006/relationships/tags" Target="../tags/tag497.xml"/><Relationship Id="rId216" Type="http://schemas.openxmlformats.org/officeDocument/2006/relationships/tags" Target="../tags/tag496.xml"/><Relationship Id="rId215" Type="http://schemas.openxmlformats.org/officeDocument/2006/relationships/tags" Target="../tags/tag495.xml"/><Relationship Id="rId214" Type="http://schemas.openxmlformats.org/officeDocument/2006/relationships/tags" Target="../tags/tag494.xml"/><Relationship Id="rId213" Type="http://schemas.openxmlformats.org/officeDocument/2006/relationships/tags" Target="../tags/tag493.xml"/><Relationship Id="rId212" Type="http://schemas.openxmlformats.org/officeDocument/2006/relationships/tags" Target="../tags/tag492.xml"/><Relationship Id="rId211" Type="http://schemas.openxmlformats.org/officeDocument/2006/relationships/tags" Target="../tags/tag491.xml"/><Relationship Id="rId210" Type="http://schemas.openxmlformats.org/officeDocument/2006/relationships/tags" Target="../tags/tag490.xml"/><Relationship Id="rId21" Type="http://schemas.openxmlformats.org/officeDocument/2006/relationships/tags" Target="../tags/tag301.xml"/><Relationship Id="rId209" Type="http://schemas.openxmlformats.org/officeDocument/2006/relationships/tags" Target="../tags/tag489.xml"/><Relationship Id="rId208" Type="http://schemas.openxmlformats.org/officeDocument/2006/relationships/tags" Target="../tags/tag488.xml"/><Relationship Id="rId207" Type="http://schemas.openxmlformats.org/officeDocument/2006/relationships/tags" Target="../tags/tag487.xml"/><Relationship Id="rId206" Type="http://schemas.openxmlformats.org/officeDocument/2006/relationships/tags" Target="../tags/tag486.xml"/><Relationship Id="rId205" Type="http://schemas.openxmlformats.org/officeDocument/2006/relationships/tags" Target="../tags/tag485.xml"/><Relationship Id="rId204" Type="http://schemas.openxmlformats.org/officeDocument/2006/relationships/tags" Target="../tags/tag484.xml"/><Relationship Id="rId203" Type="http://schemas.openxmlformats.org/officeDocument/2006/relationships/tags" Target="../tags/tag483.xml"/><Relationship Id="rId202" Type="http://schemas.openxmlformats.org/officeDocument/2006/relationships/tags" Target="../tags/tag482.xml"/><Relationship Id="rId201" Type="http://schemas.openxmlformats.org/officeDocument/2006/relationships/tags" Target="../tags/tag481.xml"/><Relationship Id="rId200" Type="http://schemas.openxmlformats.org/officeDocument/2006/relationships/tags" Target="../tags/tag480.xml"/><Relationship Id="rId20" Type="http://schemas.openxmlformats.org/officeDocument/2006/relationships/tags" Target="../tags/tag300.xml"/><Relationship Id="rId2" Type="http://schemas.openxmlformats.org/officeDocument/2006/relationships/tags" Target="../tags/tag282.xml"/><Relationship Id="rId199" Type="http://schemas.openxmlformats.org/officeDocument/2006/relationships/tags" Target="../tags/tag479.xml"/><Relationship Id="rId198" Type="http://schemas.openxmlformats.org/officeDocument/2006/relationships/tags" Target="../tags/tag478.xml"/><Relationship Id="rId197" Type="http://schemas.openxmlformats.org/officeDocument/2006/relationships/tags" Target="../tags/tag477.xml"/><Relationship Id="rId196" Type="http://schemas.openxmlformats.org/officeDocument/2006/relationships/tags" Target="../tags/tag476.xml"/><Relationship Id="rId195" Type="http://schemas.openxmlformats.org/officeDocument/2006/relationships/tags" Target="../tags/tag475.xml"/><Relationship Id="rId194" Type="http://schemas.openxmlformats.org/officeDocument/2006/relationships/tags" Target="../tags/tag474.xml"/><Relationship Id="rId193" Type="http://schemas.openxmlformats.org/officeDocument/2006/relationships/tags" Target="../tags/tag473.xml"/><Relationship Id="rId192" Type="http://schemas.openxmlformats.org/officeDocument/2006/relationships/tags" Target="../tags/tag472.xml"/><Relationship Id="rId191" Type="http://schemas.openxmlformats.org/officeDocument/2006/relationships/tags" Target="../tags/tag471.xml"/><Relationship Id="rId190" Type="http://schemas.openxmlformats.org/officeDocument/2006/relationships/tags" Target="../tags/tag470.xml"/><Relationship Id="rId19" Type="http://schemas.openxmlformats.org/officeDocument/2006/relationships/tags" Target="../tags/tag299.xml"/><Relationship Id="rId189" Type="http://schemas.openxmlformats.org/officeDocument/2006/relationships/tags" Target="../tags/tag469.xml"/><Relationship Id="rId188" Type="http://schemas.openxmlformats.org/officeDocument/2006/relationships/tags" Target="../tags/tag468.xml"/><Relationship Id="rId187" Type="http://schemas.openxmlformats.org/officeDocument/2006/relationships/tags" Target="../tags/tag467.xml"/><Relationship Id="rId186" Type="http://schemas.openxmlformats.org/officeDocument/2006/relationships/tags" Target="../tags/tag466.xml"/><Relationship Id="rId185" Type="http://schemas.openxmlformats.org/officeDocument/2006/relationships/tags" Target="../tags/tag465.xml"/><Relationship Id="rId184" Type="http://schemas.openxmlformats.org/officeDocument/2006/relationships/tags" Target="../tags/tag464.xml"/><Relationship Id="rId183" Type="http://schemas.openxmlformats.org/officeDocument/2006/relationships/tags" Target="../tags/tag463.xml"/><Relationship Id="rId182" Type="http://schemas.openxmlformats.org/officeDocument/2006/relationships/tags" Target="../tags/tag462.xml"/><Relationship Id="rId181" Type="http://schemas.openxmlformats.org/officeDocument/2006/relationships/tags" Target="../tags/tag461.xml"/><Relationship Id="rId180" Type="http://schemas.openxmlformats.org/officeDocument/2006/relationships/tags" Target="../tags/tag460.xml"/><Relationship Id="rId18" Type="http://schemas.openxmlformats.org/officeDocument/2006/relationships/tags" Target="../tags/tag298.xml"/><Relationship Id="rId179" Type="http://schemas.openxmlformats.org/officeDocument/2006/relationships/tags" Target="../tags/tag459.xml"/><Relationship Id="rId178" Type="http://schemas.openxmlformats.org/officeDocument/2006/relationships/tags" Target="../tags/tag458.xml"/><Relationship Id="rId177" Type="http://schemas.openxmlformats.org/officeDocument/2006/relationships/tags" Target="../tags/tag457.xml"/><Relationship Id="rId176" Type="http://schemas.openxmlformats.org/officeDocument/2006/relationships/tags" Target="../tags/tag456.xml"/><Relationship Id="rId175" Type="http://schemas.openxmlformats.org/officeDocument/2006/relationships/tags" Target="../tags/tag455.xml"/><Relationship Id="rId174" Type="http://schemas.openxmlformats.org/officeDocument/2006/relationships/tags" Target="../tags/tag454.xml"/><Relationship Id="rId173" Type="http://schemas.openxmlformats.org/officeDocument/2006/relationships/tags" Target="../tags/tag453.xml"/><Relationship Id="rId172" Type="http://schemas.openxmlformats.org/officeDocument/2006/relationships/tags" Target="../tags/tag452.xml"/><Relationship Id="rId171" Type="http://schemas.openxmlformats.org/officeDocument/2006/relationships/tags" Target="../tags/tag451.xml"/><Relationship Id="rId170" Type="http://schemas.openxmlformats.org/officeDocument/2006/relationships/tags" Target="../tags/tag450.xml"/><Relationship Id="rId17" Type="http://schemas.openxmlformats.org/officeDocument/2006/relationships/tags" Target="../tags/tag297.xml"/><Relationship Id="rId169" Type="http://schemas.openxmlformats.org/officeDocument/2006/relationships/tags" Target="../tags/tag449.xml"/><Relationship Id="rId168" Type="http://schemas.openxmlformats.org/officeDocument/2006/relationships/tags" Target="../tags/tag448.xml"/><Relationship Id="rId167" Type="http://schemas.openxmlformats.org/officeDocument/2006/relationships/tags" Target="../tags/tag447.xml"/><Relationship Id="rId166" Type="http://schemas.openxmlformats.org/officeDocument/2006/relationships/tags" Target="../tags/tag446.xml"/><Relationship Id="rId165" Type="http://schemas.openxmlformats.org/officeDocument/2006/relationships/tags" Target="../tags/tag445.xml"/><Relationship Id="rId164" Type="http://schemas.openxmlformats.org/officeDocument/2006/relationships/tags" Target="../tags/tag444.xml"/><Relationship Id="rId163" Type="http://schemas.openxmlformats.org/officeDocument/2006/relationships/tags" Target="../tags/tag443.xml"/><Relationship Id="rId162" Type="http://schemas.openxmlformats.org/officeDocument/2006/relationships/tags" Target="../tags/tag442.xml"/><Relationship Id="rId161" Type="http://schemas.openxmlformats.org/officeDocument/2006/relationships/tags" Target="../tags/tag441.xml"/><Relationship Id="rId160" Type="http://schemas.openxmlformats.org/officeDocument/2006/relationships/tags" Target="../tags/tag440.xml"/><Relationship Id="rId16" Type="http://schemas.openxmlformats.org/officeDocument/2006/relationships/tags" Target="../tags/tag296.xml"/><Relationship Id="rId159" Type="http://schemas.openxmlformats.org/officeDocument/2006/relationships/tags" Target="../tags/tag439.xml"/><Relationship Id="rId158" Type="http://schemas.openxmlformats.org/officeDocument/2006/relationships/tags" Target="../tags/tag438.xml"/><Relationship Id="rId157" Type="http://schemas.openxmlformats.org/officeDocument/2006/relationships/tags" Target="../tags/tag437.xml"/><Relationship Id="rId156" Type="http://schemas.openxmlformats.org/officeDocument/2006/relationships/tags" Target="../tags/tag436.xml"/><Relationship Id="rId155" Type="http://schemas.openxmlformats.org/officeDocument/2006/relationships/tags" Target="../tags/tag435.xml"/><Relationship Id="rId154" Type="http://schemas.openxmlformats.org/officeDocument/2006/relationships/tags" Target="../tags/tag434.xml"/><Relationship Id="rId153" Type="http://schemas.openxmlformats.org/officeDocument/2006/relationships/tags" Target="../tags/tag433.xml"/><Relationship Id="rId152" Type="http://schemas.openxmlformats.org/officeDocument/2006/relationships/tags" Target="../tags/tag432.xml"/><Relationship Id="rId151" Type="http://schemas.openxmlformats.org/officeDocument/2006/relationships/tags" Target="../tags/tag431.xml"/><Relationship Id="rId150" Type="http://schemas.openxmlformats.org/officeDocument/2006/relationships/tags" Target="../tags/tag430.xml"/><Relationship Id="rId15" Type="http://schemas.openxmlformats.org/officeDocument/2006/relationships/tags" Target="../tags/tag295.xml"/><Relationship Id="rId149" Type="http://schemas.openxmlformats.org/officeDocument/2006/relationships/tags" Target="../tags/tag429.xml"/><Relationship Id="rId148" Type="http://schemas.openxmlformats.org/officeDocument/2006/relationships/tags" Target="../tags/tag428.xml"/><Relationship Id="rId147" Type="http://schemas.openxmlformats.org/officeDocument/2006/relationships/tags" Target="../tags/tag427.xml"/><Relationship Id="rId146" Type="http://schemas.openxmlformats.org/officeDocument/2006/relationships/tags" Target="../tags/tag426.xml"/><Relationship Id="rId145" Type="http://schemas.openxmlformats.org/officeDocument/2006/relationships/tags" Target="../tags/tag425.xml"/><Relationship Id="rId144" Type="http://schemas.openxmlformats.org/officeDocument/2006/relationships/tags" Target="../tags/tag424.xml"/><Relationship Id="rId143" Type="http://schemas.openxmlformats.org/officeDocument/2006/relationships/tags" Target="../tags/tag423.xml"/><Relationship Id="rId142" Type="http://schemas.openxmlformats.org/officeDocument/2006/relationships/tags" Target="../tags/tag422.xml"/><Relationship Id="rId141" Type="http://schemas.openxmlformats.org/officeDocument/2006/relationships/tags" Target="../tags/tag421.xml"/><Relationship Id="rId140" Type="http://schemas.openxmlformats.org/officeDocument/2006/relationships/tags" Target="../tags/tag420.xml"/><Relationship Id="rId14" Type="http://schemas.openxmlformats.org/officeDocument/2006/relationships/tags" Target="../tags/tag294.xml"/><Relationship Id="rId139" Type="http://schemas.openxmlformats.org/officeDocument/2006/relationships/tags" Target="../tags/tag419.xml"/><Relationship Id="rId138" Type="http://schemas.openxmlformats.org/officeDocument/2006/relationships/tags" Target="../tags/tag418.xml"/><Relationship Id="rId137" Type="http://schemas.openxmlformats.org/officeDocument/2006/relationships/tags" Target="../tags/tag417.xml"/><Relationship Id="rId136" Type="http://schemas.openxmlformats.org/officeDocument/2006/relationships/tags" Target="../tags/tag416.xml"/><Relationship Id="rId135" Type="http://schemas.openxmlformats.org/officeDocument/2006/relationships/tags" Target="../tags/tag415.xml"/><Relationship Id="rId134" Type="http://schemas.openxmlformats.org/officeDocument/2006/relationships/tags" Target="../tags/tag414.xml"/><Relationship Id="rId133" Type="http://schemas.openxmlformats.org/officeDocument/2006/relationships/tags" Target="../tags/tag413.xml"/><Relationship Id="rId132" Type="http://schemas.openxmlformats.org/officeDocument/2006/relationships/tags" Target="../tags/tag412.xml"/><Relationship Id="rId131" Type="http://schemas.openxmlformats.org/officeDocument/2006/relationships/tags" Target="../tags/tag411.xml"/><Relationship Id="rId130" Type="http://schemas.openxmlformats.org/officeDocument/2006/relationships/tags" Target="../tags/tag410.xml"/><Relationship Id="rId13" Type="http://schemas.openxmlformats.org/officeDocument/2006/relationships/tags" Target="../tags/tag293.xml"/><Relationship Id="rId129" Type="http://schemas.openxmlformats.org/officeDocument/2006/relationships/tags" Target="../tags/tag409.xml"/><Relationship Id="rId128" Type="http://schemas.openxmlformats.org/officeDocument/2006/relationships/tags" Target="../tags/tag408.xml"/><Relationship Id="rId127" Type="http://schemas.openxmlformats.org/officeDocument/2006/relationships/tags" Target="../tags/tag407.xml"/><Relationship Id="rId126" Type="http://schemas.openxmlformats.org/officeDocument/2006/relationships/tags" Target="../tags/tag406.xml"/><Relationship Id="rId125" Type="http://schemas.openxmlformats.org/officeDocument/2006/relationships/tags" Target="../tags/tag405.xml"/><Relationship Id="rId124" Type="http://schemas.openxmlformats.org/officeDocument/2006/relationships/tags" Target="../tags/tag404.xml"/><Relationship Id="rId123" Type="http://schemas.openxmlformats.org/officeDocument/2006/relationships/tags" Target="../tags/tag403.xml"/><Relationship Id="rId122" Type="http://schemas.openxmlformats.org/officeDocument/2006/relationships/tags" Target="../tags/tag402.xml"/><Relationship Id="rId121" Type="http://schemas.openxmlformats.org/officeDocument/2006/relationships/tags" Target="../tags/tag401.xml"/><Relationship Id="rId120" Type="http://schemas.openxmlformats.org/officeDocument/2006/relationships/tags" Target="../tags/tag400.xml"/><Relationship Id="rId12" Type="http://schemas.openxmlformats.org/officeDocument/2006/relationships/tags" Target="../tags/tag292.xml"/><Relationship Id="rId119" Type="http://schemas.openxmlformats.org/officeDocument/2006/relationships/tags" Target="../tags/tag399.xml"/><Relationship Id="rId118" Type="http://schemas.openxmlformats.org/officeDocument/2006/relationships/tags" Target="../tags/tag398.xml"/><Relationship Id="rId117" Type="http://schemas.openxmlformats.org/officeDocument/2006/relationships/tags" Target="../tags/tag397.xml"/><Relationship Id="rId116" Type="http://schemas.openxmlformats.org/officeDocument/2006/relationships/tags" Target="../tags/tag396.xml"/><Relationship Id="rId115" Type="http://schemas.openxmlformats.org/officeDocument/2006/relationships/tags" Target="../tags/tag395.xml"/><Relationship Id="rId114" Type="http://schemas.openxmlformats.org/officeDocument/2006/relationships/tags" Target="../tags/tag394.xml"/><Relationship Id="rId113" Type="http://schemas.openxmlformats.org/officeDocument/2006/relationships/tags" Target="../tags/tag393.xml"/><Relationship Id="rId112" Type="http://schemas.openxmlformats.org/officeDocument/2006/relationships/tags" Target="../tags/tag392.xml"/><Relationship Id="rId111" Type="http://schemas.openxmlformats.org/officeDocument/2006/relationships/tags" Target="../tags/tag391.xml"/><Relationship Id="rId110" Type="http://schemas.openxmlformats.org/officeDocument/2006/relationships/tags" Target="../tags/tag390.xml"/><Relationship Id="rId11" Type="http://schemas.openxmlformats.org/officeDocument/2006/relationships/tags" Target="../tags/tag291.xml"/><Relationship Id="rId109" Type="http://schemas.openxmlformats.org/officeDocument/2006/relationships/tags" Target="../tags/tag389.xml"/><Relationship Id="rId108" Type="http://schemas.openxmlformats.org/officeDocument/2006/relationships/tags" Target="../tags/tag388.xml"/><Relationship Id="rId107" Type="http://schemas.openxmlformats.org/officeDocument/2006/relationships/tags" Target="../tags/tag387.xml"/><Relationship Id="rId106" Type="http://schemas.openxmlformats.org/officeDocument/2006/relationships/tags" Target="../tags/tag386.xml"/><Relationship Id="rId105" Type="http://schemas.openxmlformats.org/officeDocument/2006/relationships/tags" Target="../tags/tag385.xml"/><Relationship Id="rId104" Type="http://schemas.openxmlformats.org/officeDocument/2006/relationships/tags" Target="../tags/tag384.xml"/><Relationship Id="rId103" Type="http://schemas.openxmlformats.org/officeDocument/2006/relationships/tags" Target="../tags/tag383.xml"/><Relationship Id="rId102" Type="http://schemas.openxmlformats.org/officeDocument/2006/relationships/tags" Target="../tags/tag382.xml"/><Relationship Id="rId101" Type="http://schemas.openxmlformats.org/officeDocument/2006/relationships/tags" Target="../tags/tag381.xml"/><Relationship Id="rId100" Type="http://schemas.openxmlformats.org/officeDocument/2006/relationships/tags" Target="../tags/tag380.xml"/><Relationship Id="rId10" Type="http://schemas.openxmlformats.org/officeDocument/2006/relationships/tags" Target="../tags/tag290.xml"/><Relationship Id="rId1" Type="http://schemas.openxmlformats.org/officeDocument/2006/relationships/tags" Target="../tags/tag281.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 Type="http://schemas.openxmlformats.org/officeDocument/2006/relationships/tags" Target="../tags/tag519.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1.xml"/><Relationship Id="rId2" Type="http://schemas.openxmlformats.org/officeDocument/2006/relationships/tags" Target="../tags/tag536.xml"/><Relationship Id="rId1" Type="http://schemas.openxmlformats.org/officeDocument/2006/relationships/tags" Target="../tags/tag53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1.xml"/><Relationship Id="rId2" Type="http://schemas.openxmlformats.org/officeDocument/2006/relationships/tags" Target="../tags/tag193.xml"/><Relationship Id="rId1" Type="http://schemas.openxmlformats.org/officeDocument/2006/relationships/tags" Target="../tags/tag192.xml"/></Relationships>
</file>

<file path=ppt/slides/_rels/slide3.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5" Type="http://schemas.openxmlformats.org/officeDocument/2006/relationships/notesSlide" Target="../notesSlides/notesSlide2.xml"/><Relationship Id="rId14" Type="http://schemas.openxmlformats.org/officeDocument/2006/relationships/slideLayout" Target="../slideLayouts/slideLayout17.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4.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5.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slideLayout" Target="../slideLayouts/slideLayout17.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1.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7.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4" Type="http://schemas.openxmlformats.org/officeDocument/2006/relationships/slideLayout" Target="../slideLayouts/slideLayout17.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tags" Target="../tags/tag23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1.xml"/><Relationship Id="rId2" Type="http://schemas.openxmlformats.org/officeDocument/2006/relationships/tags" Target="../tags/tag246.xml"/><Relationship Id="rId1" Type="http://schemas.openxmlformats.org/officeDocument/2006/relationships/tags" Target="../tags/tag245.xml"/></Relationships>
</file>

<file path=ppt/slides/_rels/slide9.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5" Type="http://schemas.openxmlformats.org/officeDocument/2006/relationships/notesSlide" Target="../notesSlides/notesSlide5.xml"/><Relationship Id="rId14" Type="http://schemas.openxmlformats.org/officeDocument/2006/relationships/slideLayout" Target="../slideLayouts/slideLayout17.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2887" b="2887"/>
          <a:stretch>
            <a:fillRect/>
          </a:stretch>
        </p:blipFill>
        <p:spPr>
          <a:xfrm>
            <a:off x="0" y="0"/>
            <a:ext cx="12192000" cy="6858000"/>
          </a:xfrm>
          <a:prstGeom prst="rect">
            <a:avLst/>
          </a:prstGeom>
        </p:spPr>
      </p:pic>
      <p:sp>
        <p:nvSpPr>
          <p:cNvPr id="9" name="矩形 8"/>
          <p:cNvSpPr/>
          <p:nvPr/>
        </p:nvSpPr>
        <p:spPr>
          <a:xfrm>
            <a:off x="2220847" y="2268831"/>
            <a:ext cx="7750307" cy="922020"/>
          </a:xfrm>
          <a:prstGeom prst="rect">
            <a:avLst/>
          </a:prstGeom>
        </p:spPr>
        <p:txBody>
          <a:bodyPr wrap="square">
            <a:spAutoFit/>
          </a:bodyPr>
          <a:lstStyle/>
          <a:p>
            <a:pPr algn="dist"/>
            <a:r>
              <a:rPr lang="zh-CN" altLang="en-US" sz="5400" dirty="0">
                <a:solidFill>
                  <a:schemeClr val="tx1">
                    <a:lumMod val="65000"/>
                    <a:lumOff val="35000"/>
                  </a:schemeClr>
                </a:solidFill>
                <a:cs typeface="+mn-ea"/>
                <a:sym typeface="+mn-lt"/>
              </a:rPr>
              <a:t>客舱设备与服务</a:t>
            </a:r>
            <a:endParaRPr lang="zh-CN" altLang="en-US" sz="5400" dirty="0">
              <a:solidFill>
                <a:schemeClr val="tx1">
                  <a:lumMod val="65000"/>
                  <a:lumOff val="35000"/>
                </a:schemeClr>
              </a:solidFill>
              <a:cs typeface="+mn-ea"/>
              <a:sym typeface="+mn-lt"/>
            </a:endParaRPr>
          </a:p>
        </p:txBody>
      </p:sp>
      <p:sp>
        <p:nvSpPr>
          <p:cNvPr id="11" name="矩形 10"/>
          <p:cNvSpPr/>
          <p:nvPr/>
        </p:nvSpPr>
        <p:spPr>
          <a:xfrm>
            <a:off x="2514084" y="3707135"/>
            <a:ext cx="7430770" cy="583565"/>
          </a:xfrm>
          <a:prstGeom prst="rect">
            <a:avLst/>
          </a:prstGeom>
        </p:spPr>
        <p:txBody>
          <a:bodyPr wrap="none">
            <a:spAutoFit/>
          </a:bodyPr>
          <a:lstStyle/>
          <a:p>
            <a:pPr algn="ctr"/>
            <a:r>
              <a:rPr lang="zh-CN" altLang="en-US" sz="3200" dirty="0">
                <a:solidFill>
                  <a:schemeClr val="tx1">
                    <a:lumMod val="50000"/>
                    <a:lumOff val="50000"/>
                  </a:schemeClr>
                </a:solidFill>
                <a:cs typeface="+mn-ea"/>
                <a:sym typeface="+mn-lt"/>
              </a:rPr>
              <a:t>项目</a:t>
            </a:r>
            <a:r>
              <a:rPr lang="zh-CN" sz="3200" dirty="0">
                <a:solidFill>
                  <a:schemeClr val="tx1">
                    <a:lumMod val="50000"/>
                    <a:lumOff val="50000"/>
                  </a:schemeClr>
                </a:solidFill>
                <a:cs typeface="+mn-ea"/>
                <a:sym typeface="+mn-lt"/>
              </a:rPr>
              <a:t>五</a:t>
            </a:r>
            <a:r>
              <a:rPr lang="en-US" altLang="zh-CN" sz="3200" dirty="0">
                <a:solidFill>
                  <a:schemeClr val="tx1">
                    <a:lumMod val="50000"/>
                    <a:lumOff val="50000"/>
                  </a:schemeClr>
                </a:solidFill>
                <a:cs typeface="+mn-ea"/>
                <a:sym typeface="+mn-lt"/>
              </a:rPr>
              <a:t>   </a:t>
            </a:r>
            <a:r>
              <a:rPr lang="zh-CN" altLang="en-US" sz="3200" dirty="0">
                <a:solidFill>
                  <a:schemeClr val="tx1">
                    <a:lumMod val="50000"/>
                    <a:lumOff val="50000"/>
                  </a:schemeClr>
                </a:solidFill>
                <a:cs typeface="+mn-ea"/>
                <a:sym typeface="+mn-lt"/>
              </a:rPr>
              <a:t>乘务工作四阶段之航后讲评阶段</a:t>
            </a:r>
            <a:endParaRPr lang="zh-CN" altLang="en-US" sz="3200" dirty="0">
              <a:solidFill>
                <a:schemeClr val="tx1">
                  <a:lumMod val="50000"/>
                  <a:lumOff val="50000"/>
                </a:schemeClr>
              </a:soli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2912110" y="268478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01</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1933"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ONE</a:t>
            </a:r>
            <a:endParaRPr kumimoji="0" 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机组讲评</a:t>
            </a:r>
            <a:endParaRPr lang="zh-CN" altLang="en-US">
              <a:solidFill>
                <a:schemeClr val="dk1">
                  <a:lumMod val="85000"/>
                  <a:lumOff val="15000"/>
                </a:schemeClr>
              </a:solidFill>
            </a:endParaRPr>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机组讲评</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每一个组员都要对整个飞行过程中发生的事件及相关细节进行记录，以便航后共同探讨。在航班飞行结束之后，作为整个机组的核心领导者，机长应组织全体组员召开航后讲评会议，征求改进意见，认真总结经验和教训，对实际运行反映出来的问题进行及时反馈。</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2966720"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02</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840848"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en-US" alt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TWO</a:t>
            </a:r>
            <a:endParaRPr kumimoji="0" lang="en-US" alt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乘务组讲评</a:t>
            </a:r>
            <a:endParaRPr lang="zh-CN" altLang="en-US">
              <a:solidFill>
                <a:schemeClr val="dk1">
                  <a:lumMod val="85000"/>
                  <a:lumOff val="15000"/>
                </a:schemeClr>
              </a:solidFill>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2"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4"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乘务组讲评</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14" name="işlîḋè"/>
          <p:cNvSpPr txBox="1"/>
          <p:nvPr>
            <p:custDataLst>
              <p:tags r:id="rId7"/>
            </p:custDataLst>
          </p:nvPr>
        </p:nvSpPr>
        <p:spPr>
          <a:xfrm>
            <a:off x="6977931" y="3920349"/>
            <a:ext cx="2621476" cy="417377"/>
          </a:xfrm>
          <a:prstGeom prst="rect">
            <a:avLst/>
          </a:prstGeom>
          <a:noFill/>
        </p:spPr>
        <p:txBody>
          <a:bodyPr wrap="square" tIns="46800" bIns="46800" rtlCol="0" anchor="ctr">
            <a:normAutofit/>
          </a:bodyPr>
          <a:p>
            <a:pPr>
              <a:lnSpc>
                <a:spcPct val="130000"/>
              </a:lnSpc>
            </a:pPr>
            <a:endParaRPr lang="zh-CN" altLang="en-US" sz="1000" b="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mn-lt"/>
            </a:endParaRPr>
          </a:p>
        </p:txBody>
      </p:sp>
      <p:sp>
        <p:nvSpPr>
          <p:cNvPr id="15" name="ïṧ1ïḓè"/>
          <p:cNvSpPr txBox="1"/>
          <p:nvPr>
            <p:custDataLst>
              <p:tags r:id="rId8"/>
            </p:custDataLst>
          </p:nvPr>
        </p:nvSpPr>
        <p:spPr>
          <a:xfrm>
            <a:off x="6416040" y="2362200"/>
            <a:ext cx="5389245" cy="993140"/>
          </a:xfrm>
          <a:prstGeom prst="rect">
            <a:avLst/>
          </a:prstGeom>
          <a:noFill/>
        </p:spPr>
        <p:txBody>
          <a:bodyPr wrap="square" tIns="46800" bIns="46800" rtlCol="0" anchor="ctr"/>
          <a:p>
            <a:pPr algn="l">
              <a:lnSpc>
                <a:spcPct val="130000"/>
              </a:lnSpc>
            </a:pPr>
            <a:r>
              <a:rPr lang="en-US" altLang="zh-CN" sz="3200" b="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mn-lt"/>
              </a:rPr>
              <a:t>   </a:t>
            </a:r>
            <a:r>
              <a:rPr lang="zh-CN" altLang="en-US" sz="3200" b="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mn-lt"/>
              </a:rPr>
              <a:t>在航班飞行结束之后，乘务长应组织全体乘务员召开航后讲评会议，时间一般不少于10分钟。</a:t>
            </a:r>
            <a:endParaRPr lang="zh-CN" altLang="en-US" sz="3200" b="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mn-lt"/>
            </a:endParaRPr>
          </a:p>
        </p:txBody>
      </p:sp>
      <p:sp>
        <p:nvSpPr>
          <p:cNvPr id="19" name="AutoShape 113"/>
          <p:cNvSpPr/>
          <p:nvPr>
            <p:custDataLst>
              <p:tags r:id="rId9"/>
            </p:custDataLst>
          </p:nvPr>
        </p:nvSpPr>
        <p:spPr bwMode="auto">
          <a:xfrm>
            <a:off x="4605287" y="4238136"/>
            <a:ext cx="265414" cy="3868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lt1"/>
          </a:solidFill>
          <a:ln>
            <a:noFill/>
          </a:ln>
          <a:effectLst/>
        </p:spPr>
        <p:txBody>
          <a:bodyPr lIns="19050" tIns="19050" rIns="19050" bIns="19050" anchor="ctr"/>
          <a:p>
            <a:pPr marL="0" marR="0" lvl="0" indent="0" algn="ctr" defTabSz="228600" rtl="0" eaLnBrk="1" fontAlgn="base" latinLnBrk="0" hangingPunct="0">
              <a:lnSpc>
                <a:spcPct val="130000"/>
              </a:lnSpc>
              <a:spcBef>
                <a:spcPct val="0"/>
              </a:spcBef>
              <a:spcAft>
                <a:spcPct val="0"/>
              </a:spcAft>
              <a:buClrTx/>
              <a:buSzTx/>
              <a:buFontTx/>
              <a:buNone/>
            </a:pPr>
            <a:endParaRPr kumimoji="0" lang="en-US" sz="1500" b="0" i="0" u="none" strike="noStrike" kern="1200" cap="none" spc="0" normalizeH="0" baseline="0" noProof="0">
              <a:ln>
                <a:noFill/>
              </a:ln>
              <a:solidFill>
                <a:schemeClr val="dk1"/>
              </a:solidFill>
              <a:effectLst>
                <a:outerShdw blurRad="38100" dist="38100" dir="2700000" algn="tl">
                  <a:srgbClr val="000000"/>
                </a:outerShdw>
              </a:effectLst>
              <a:uLnTx/>
              <a:uFillTx/>
              <a:latin typeface="微软雅黑" panose="020B0503020204020204" charset="-122"/>
              <a:ea typeface="微软雅黑" panose="020B0503020204020204" charset="-122"/>
              <a:sym typeface="+mn-lt"/>
            </a:endParaRPr>
          </a:p>
        </p:txBody>
      </p:sp>
      <p:grpSp>
        <p:nvGrpSpPr>
          <p:cNvPr id="21" name="Group 44"/>
          <p:cNvGrpSpPr/>
          <p:nvPr>
            <p:custDataLst>
              <p:tags r:id="rId10"/>
            </p:custDataLst>
          </p:nvPr>
        </p:nvGrpSpPr>
        <p:grpSpPr>
          <a:xfrm>
            <a:off x="1302750" y="1716124"/>
            <a:ext cx="4842921" cy="4226972"/>
            <a:chOff x="-9779317" y="2486470"/>
            <a:chExt cx="9261475" cy="8083550"/>
          </a:xfrm>
        </p:grpSpPr>
        <p:sp>
          <p:nvSpPr>
            <p:cNvPr id="22" name="Freeform 5"/>
            <p:cNvSpPr/>
            <p:nvPr>
              <p:custDataLst>
                <p:tags r:id="rId11"/>
              </p:custDataLst>
            </p:nvPr>
          </p:nvSpPr>
          <p:spPr bwMode="auto">
            <a:xfrm>
              <a:off x="-2740342" y="9509570"/>
              <a:ext cx="2222500" cy="942975"/>
            </a:xfrm>
            <a:custGeom>
              <a:avLst/>
              <a:gdLst>
                <a:gd name="T0" fmla="*/ 796 w 1400"/>
                <a:gd name="T1" fmla="*/ 0 h 594"/>
                <a:gd name="T2" fmla="*/ 640 w 1400"/>
                <a:gd name="T3" fmla="*/ 12 h 594"/>
                <a:gd name="T4" fmla="*/ 462 w 1400"/>
                <a:gd name="T5" fmla="*/ 46 h 594"/>
                <a:gd name="T6" fmla="*/ 386 w 1400"/>
                <a:gd name="T7" fmla="*/ 58 h 594"/>
                <a:gd name="T8" fmla="*/ 378 w 1400"/>
                <a:gd name="T9" fmla="*/ 58 h 594"/>
                <a:gd name="T10" fmla="*/ 214 w 1400"/>
                <a:gd name="T11" fmla="*/ 102 h 594"/>
                <a:gd name="T12" fmla="*/ 114 w 1400"/>
                <a:gd name="T13" fmla="*/ 246 h 594"/>
                <a:gd name="T14" fmla="*/ 90 w 1400"/>
                <a:gd name="T15" fmla="*/ 268 h 594"/>
                <a:gd name="T16" fmla="*/ 74 w 1400"/>
                <a:gd name="T17" fmla="*/ 268 h 594"/>
                <a:gd name="T18" fmla="*/ 64 w 1400"/>
                <a:gd name="T19" fmla="*/ 266 h 594"/>
                <a:gd name="T20" fmla="*/ 48 w 1400"/>
                <a:gd name="T21" fmla="*/ 252 h 594"/>
                <a:gd name="T22" fmla="*/ 42 w 1400"/>
                <a:gd name="T23" fmla="*/ 234 h 594"/>
                <a:gd name="T24" fmla="*/ 70 w 1400"/>
                <a:gd name="T25" fmla="*/ 154 h 594"/>
                <a:gd name="T26" fmla="*/ 34 w 1400"/>
                <a:gd name="T27" fmla="*/ 168 h 594"/>
                <a:gd name="T28" fmla="*/ 12 w 1400"/>
                <a:gd name="T29" fmla="*/ 182 h 594"/>
                <a:gd name="T30" fmla="*/ 2 w 1400"/>
                <a:gd name="T31" fmla="*/ 204 h 594"/>
                <a:gd name="T32" fmla="*/ 10 w 1400"/>
                <a:gd name="T33" fmla="*/ 262 h 594"/>
                <a:gd name="T34" fmla="*/ 50 w 1400"/>
                <a:gd name="T35" fmla="*/ 330 h 594"/>
                <a:gd name="T36" fmla="*/ 110 w 1400"/>
                <a:gd name="T37" fmla="*/ 394 h 594"/>
                <a:gd name="T38" fmla="*/ 180 w 1400"/>
                <a:gd name="T39" fmla="*/ 444 h 594"/>
                <a:gd name="T40" fmla="*/ 274 w 1400"/>
                <a:gd name="T41" fmla="*/ 482 h 594"/>
                <a:gd name="T42" fmla="*/ 510 w 1400"/>
                <a:gd name="T43" fmla="*/ 552 h 594"/>
                <a:gd name="T44" fmla="*/ 720 w 1400"/>
                <a:gd name="T45" fmla="*/ 588 h 594"/>
                <a:gd name="T46" fmla="*/ 846 w 1400"/>
                <a:gd name="T47" fmla="*/ 594 h 594"/>
                <a:gd name="T48" fmla="*/ 930 w 1400"/>
                <a:gd name="T49" fmla="*/ 590 h 594"/>
                <a:gd name="T50" fmla="*/ 1052 w 1400"/>
                <a:gd name="T51" fmla="*/ 572 h 594"/>
                <a:gd name="T52" fmla="*/ 1164 w 1400"/>
                <a:gd name="T53" fmla="*/ 534 h 594"/>
                <a:gd name="T54" fmla="*/ 1264 w 1400"/>
                <a:gd name="T55" fmla="*/ 474 h 594"/>
                <a:gd name="T56" fmla="*/ 1350 w 1400"/>
                <a:gd name="T57" fmla="*/ 390 h 594"/>
                <a:gd name="T58" fmla="*/ 1398 w 1400"/>
                <a:gd name="T59" fmla="*/ 320 h 594"/>
                <a:gd name="T60" fmla="*/ 1396 w 1400"/>
                <a:gd name="T61" fmla="*/ 272 h 594"/>
                <a:gd name="T62" fmla="*/ 1380 w 1400"/>
                <a:gd name="T63" fmla="*/ 228 h 594"/>
                <a:gd name="T64" fmla="*/ 1350 w 1400"/>
                <a:gd name="T65" fmla="*/ 184 h 594"/>
                <a:gd name="T66" fmla="*/ 1274 w 1400"/>
                <a:gd name="T67" fmla="*/ 118 h 594"/>
                <a:gd name="T68" fmla="*/ 1136 w 1400"/>
                <a:gd name="T69" fmla="*/ 56 h 594"/>
                <a:gd name="T70" fmla="*/ 1126 w 1400"/>
                <a:gd name="T71" fmla="*/ 260 h 594"/>
                <a:gd name="T72" fmla="*/ 1130 w 1400"/>
                <a:gd name="T73" fmla="*/ 274 h 594"/>
                <a:gd name="T74" fmla="*/ 1124 w 1400"/>
                <a:gd name="T75" fmla="*/ 294 h 594"/>
                <a:gd name="T76" fmla="*/ 1108 w 1400"/>
                <a:gd name="T77" fmla="*/ 306 h 594"/>
                <a:gd name="T78" fmla="*/ 1098 w 1400"/>
                <a:gd name="T79" fmla="*/ 310 h 594"/>
                <a:gd name="T80" fmla="*/ 1080 w 1400"/>
                <a:gd name="T81" fmla="*/ 310 h 594"/>
                <a:gd name="T82" fmla="*/ 1058 w 1400"/>
                <a:gd name="T83" fmla="*/ 288 h 594"/>
                <a:gd name="T84" fmla="*/ 922 w 1400"/>
                <a:gd name="T85" fmla="*/ 0 h 594"/>
                <a:gd name="T86" fmla="*/ 1058 w 1400"/>
                <a:gd name="T87" fmla="*/ 504 h 594"/>
                <a:gd name="T88" fmla="*/ 1054 w 1400"/>
                <a:gd name="T89" fmla="*/ 524 h 594"/>
                <a:gd name="T90" fmla="*/ 1040 w 1400"/>
                <a:gd name="T91" fmla="*/ 538 h 594"/>
                <a:gd name="T92" fmla="*/ 1030 w 1400"/>
                <a:gd name="T93" fmla="*/ 542 h 594"/>
                <a:gd name="T94" fmla="*/ 1008 w 1400"/>
                <a:gd name="T95" fmla="*/ 540 h 594"/>
                <a:gd name="T96" fmla="*/ 986 w 1400"/>
                <a:gd name="T97" fmla="*/ 516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00" h="594">
                  <a:moveTo>
                    <a:pt x="846" y="0"/>
                  </a:moveTo>
                  <a:lnTo>
                    <a:pt x="846" y="0"/>
                  </a:lnTo>
                  <a:lnTo>
                    <a:pt x="796" y="0"/>
                  </a:lnTo>
                  <a:lnTo>
                    <a:pt x="744" y="2"/>
                  </a:lnTo>
                  <a:lnTo>
                    <a:pt x="694" y="6"/>
                  </a:lnTo>
                  <a:lnTo>
                    <a:pt x="640" y="12"/>
                  </a:lnTo>
                  <a:lnTo>
                    <a:pt x="640" y="12"/>
                  </a:lnTo>
                  <a:lnTo>
                    <a:pt x="462" y="46"/>
                  </a:lnTo>
                  <a:lnTo>
                    <a:pt x="462" y="46"/>
                  </a:lnTo>
                  <a:lnTo>
                    <a:pt x="424" y="52"/>
                  </a:lnTo>
                  <a:lnTo>
                    <a:pt x="424" y="52"/>
                  </a:lnTo>
                  <a:lnTo>
                    <a:pt x="386" y="58"/>
                  </a:lnTo>
                  <a:lnTo>
                    <a:pt x="386" y="58"/>
                  </a:lnTo>
                  <a:lnTo>
                    <a:pt x="378" y="58"/>
                  </a:lnTo>
                  <a:lnTo>
                    <a:pt x="378" y="58"/>
                  </a:lnTo>
                  <a:lnTo>
                    <a:pt x="322" y="72"/>
                  </a:lnTo>
                  <a:lnTo>
                    <a:pt x="268" y="86"/>
                  </a:lnTo>
                  <a:lnTo>
                    <a:pt x="214" y="102"/>
                  </a:lnTo>
                  <a:lnTo>
                    <a:pt x="162" y="120"/>
                  </a:lnTo>
                  <a:lnTo>
                    <a:pt x="114" y="246"/>
                  </a:lnTo>
                  <a:lnTo>
                    <a:pt x="114" y="246"/>
                  </a:lnTo>
                  <a:lnTo>
                    <a:pt x="108" y="256"/>
                  </a:lnTo>
                  <a:lnTo>
                    <a:pt x="100" y="262"/>
                  </a:lnTo>
                  <a:lnTo>
                    <a:pt x="90" y="268"/>
                  </a:lnTo>
                  <a:lnTo>
                    <a:pt x="80" y="268"/>
                  </a:lnTo>
                  <a:lnTo>
                    <a:pt x="80" y="268"/>
                  </a:lnTo>
                  <a:lnTo>
                    <a:pt x="74" y="268"/>
                  </a:lnTo>
                  <a:lnTo>
                    <a:pt x="68" y="266"/>
                  </a:lnTo>
                  <a:lnTo>
                    <a:pt x="64" y="266"/>
                  </a:lnTo>
                  <a:lnTo>
                    <a:pt x="64" y="266"/>
                  </a:lnTo>
                  <a:lnTo>
                    <a:pt x="58" y="262"/>
                  </a:lnTo>
                  <a:lnTo>
                    <a:pt x="52" y="258"/>
                  </a:lnTo>
                  <a:lnTo>
                    <a:pt x="48" y="252"/>
                  </a:lnTo>
                  <a:lnTo>
                    <a:pt x="44" y="246"/>
                  </a:lnTo>
                  <a:lnTo>
                    <a:pt x="42" y="240"/>
                  </a:lnTo>
                  <a:lnTo>
                    <a:pt x="42" y="234"/>
                  </a:lnTo>
                  <a:lnTo>
                    <a:pt x="42" y="226"/>
                  </a:lnTo>
                  <a:lnTo>
                    <a:pt x="44" y="220"/>
                  </a:lnTo>
                  <a:lnTo>
                    <a:pt x="70" y="154"/>
                  </a:lnTo>
                  <a:lnTo>
                    <a:pt x="70" y="154"/>
                  </a:lnTo>
                  <a:lnTo>
                    <a:pt x="34" y="168"/>
                  </a:lnTo>
                  <a:lnTo>
                    <a:pt x="34" y="168"/>
                  </a:lnTo>
                  <a:lnTo>
                    <a:pt x="26" y="172"/>
                  </a:lnTo>
                  <a:lnTo>
                    <a:pt x="18" y="176"/>
                  </a:lnTo>
                  <a:lnTo>
                    <a:pt x="12" y="182"/>
                  </a:lnTo>
                  <a:lnTo>
                    <a:pt x="8" y="190"/>
                  </a:lnTo>
                  <a:lnTo>
                    <a:pt x="4" y="196"/>
                  </a:lnTo>
                  <a:lnTo>
                    <a:pt x="2" y="204"/>
                  </a:lnTo>
                  <a:lnTo>
                    <a:pt x="0" y="222"/>
                  </a:lnTo>
                  <a:lnTo>
                    <a:pt x="4" y="242"/>
                  </a:lnTo>
                  <a:lnTo>
                    <a:pt x="10" y="262"/>
                  </a:lnTo>
                  <a:lnTo>
                    <a:pt x="22" y="284"/>
                  </a:lnTo>
                  <a:lnTo>
                    <a:pt x="34" y="306"/>
                  </a:lnTo>
                  <a:lnTo>
                    <a:pt x="50" y="330"/>
                  </a:lnTo>
                  <a:lnTo>
                    <a:pt x="70" y="352"/>
                  </a:lnTo>
                  <a:lnTo>
                    <a:pt x="90" y="372"/>
                  </a:lnTo>
                  <a:lnTo>
                    <a:pt x="110" y="394"/>
                  </a:lnTo>
                  <a:lnTo>
                    <a:pt x="134" y="412"/>
                  </a:lnTo>
                  <a:lnTo>
                    <a:pt x="156" y="430"/>
                  </a:lnTo>
                  <a:lnTo>
                    <a:pt x="180" y="444"/>
                  </a:lnTo>
                  <a:lnTo>
                    <a:pt x="204" y="456"/>
                  </a:lnTo>
                  <a:lnTo>
                    <a:pt x="204" y="456"/>
                  </a:lnTo>
                  <a:lnTo>
                    <a:pt x="274" y="482"/>
                  </a:lnTo>
                  <a:lnTo>
                    <a:pt x="348" y="508"/>
                  </a:lnTo>
                  <a:lnTo>
                    <a:pt x="428" y="530"/>
                  </a:lnTo>
                  <a:lnTo>
                    <a:pt x="510" y="552"/>
                  </a:lnTo>
                  <a:lnTo>
                    <a:pt x="592" y="568"/>
                  </a:lnTo>
                  <a:lnTo>
                    <a:pt x="678" y="582"/>
                  </a:lnTo>
                  <a:lnTo>
                    <a:pt x="720" y="588"/>
                  </a:lnTo>
                  <a:lnTo>
                    <a:pt x="762" y="590"/>
                  </a:lnTo>
                  <a:lnTo>
                    <a:pt x="804" y="592"/>
                  </a:lnTo>
                  <a:lnTo>
                    <a:pt x="846" y="594"/>
                  </a:lnTo>
                  <a:lnTo>
                    <a:pt x="846" y="594"/>
                  </a:lnTo>
                  <a:lnTo>
                    <a:pt x="888" y="592"/>
                  </a:lnTo>
                  <a:lnTo>
                    <a:pt x="930" y="590"/>
                  </a:lnTo>
                  <a:lnTo>
                    <a:pt x="972" y="586"/>
                  </a:lnTo>
                  <a:lnTo>
                    <a:pt x="1012" y="580"/>
                  </a:lnTo>
                  <a:lnTo>
                    <a:pt x="1052" y="572"/>
                  </a:lnTo>
                  <a:lnTo>
                    <a:pt x="1090" y="562"/>
                  </a:lnTo>
                  <a:lnTo>
                    <a:pt x="1126" y="548"/>
                  </a:lnTo>
                  <a:lnTo>
                    <a:pt x="1164" y="534"/>
                  </a:lnTo>
                  <a:lnTo>
                    <a:pt x="1198" y="516"/>
                  </a:lnTo>
                  <a:lnTo>
                    <a:pt x="1232" y="496"/>
                  </a:lnTo>
                  <a:lnTo>
                    <a:pt x="1264" y="474"/>
                  </a:lnTo>
                  <a:lnTo>
                    <a:pt x="1294" y="448"/>
                  </a:lnTo>
                  <a:lnTo>
                    <a:pt x="1322" y="420"/>
                  </a:lnTo>
                  <a:lnTo>
                    <a:pt x="1350" y="390"/>
                  </a:lnTo>
                  <a:lnTo>
                    <a:pt x="1374" y="356"/>
                  </a:lnTo>
                  <a:lnTo>
                    <a:pt x="1398" y="320"/>
                  </a:lnTo>
                  <a:lnTo>
                    <a:pt x="1398" y="320"/>
                  </a:lnTo>
                  <a:lnTo>
                    <a:pt x="1400" y="304"/>
                  </a:lnTo>
                  <a:lnTo>
                    <a:pt x="1398" y="288"/>
                  </a:lnTo>
                  <a:lnTo>
                    <a:pt x="1396" y="272"/>
                  </a:lnTo>
                  <a:lnTo>
                    <a:pt x="1392" y="258"/>
                  </a:lnTo>
                  <a:lnTo>
                    <a:pt x="1388" y="242"/>
                  </a:lnTo>
                  <a:lnTo>
                    <a:pt x="1380" y="228"/>
                  </a:lnTo>
                  <a:lnTo>
                    <a:pt x="1372" y="214"/>
                  </a:lnTo>
                  <a:lnTo>
                    <a:pt x="1362" y="198"/>
                  </a:lnTo>
                  <a:lnTo>
                    <a:pt x="1350" y="184"/>
                  </a:lnTo>
                  <a:lnTo>
                    <a:pt x="1338" y="170"/>
                  </a:lnTo>
                  <a:lnTo>
                    <a:pt x="1308" y="144"/>
                  </a:lnTo>
                  <a:lnTo>
                    <a:pt x="1274" y="118"/>
                  </a:lnTo>
                  <a:lnTo>
                    <a:pt x="1236" y="94"/>
                  </a:lnTo>
                  <a:lnTo>
                    <a:pt x="1236" y="94"/>
                  </a:lnTo>
                  <a:lnTo>
                    <a:pt x="1136" y="56"/>
                  </a:lnTo>
                  <a:lnTo>
                    <a:pt x="1082" y="36"/>
                  </a:lnTo>
                  <a:lnTo>
                    <a:pt x="1028" y="18"/>
                  </a:lnTo>
                  <a:lnTo>
                    <a:pt x="1126" y="260"/>
                  </a:lnTo>
                  <a:lnTo>
                    <a:pt x="1126" y="260"/>
                  </a:lnTo>
                  <a:lnTo>
                    <a:pt x="1128" y="268"/>
                  </a:lnTo>
                  <a:lnTo>
                    <a:pt x="1130" y="274"/>
                  </a:lnTo>
                  <a:lnTo>
                    <a:pt x="1128" y="282"/>
                  </a:lnTo>
                  <a:lnTo>
                    <a:pt x="1126" y="288"/>
                  </a:lnTo>
                  <a:lnTo>
                    <a:pt x="1124" y="294"/>
                  </a:lnTo>
                  <a:lnTo>
                    <a:pt x="1120" y="298"/>
                  </a:lnTo>
                  <a:lnTo>
                    <a:pt x="1114" y="304"/>
                  </a:lnTo>
                  <a:lnTo>
                    <a:pt x="1108" y="306"/>
                  </a:lnTo>
                  <a:lnTo>
                    <a:pt x="1104" y="308"/>
                  </a:lnTo>
                  <a:lnTo>
                    <a:pt x="1104" y="308"/>
                  </a:lnTo>
                  <a:lnTo>
                    <a:pt x="1098" y="310"/>
                  </a:lnTo>
                  <a:lnTo>
                    <a:pt x="1090" y="310"/>
                  </a:lnTo>
                  <a:lnTo>
                    <a:pt x="1090" y="310"/>
                  </a:lnTo>
                  <a:lnTo>
                    <a:pt x="1080" y="310"/>
                  </a:lnTo>
                  <a:lnTo>
                    <a:pt x="1072" y="304"/>
                  </a:lnTo>
                  <a:lnTo>
                    <a:pt x="1064" y="298"/>
                  </a:lnTo>
                  <a:lnTo>
                    <a:pt x="1058" y="288"/>
                  </a:lnTo>
                  <a:lnTo>
                    <a:pt x="940" y="2"/>
                  </a:lnTo>
                  <a:lnTo>
                    <a:pt x="940" y="2"/>
                  </a:lnTo>
                  <a:lnTo>
                    <a:pt x="922" y="0"/>
                  </a:lnTo>
                  <a:lnTo>
                    <a:pt x="1058" y="496"/>
                  </a:lnTo>
                  <a:lnTo>
                    <a:pt x="1058" y="496"/>
                  </a:lnTo>
                  <a:lnTo>
                    <a:pt x="1058" y="504"/>
                  </a:lnTo>
                  <a:lnTo>
                    <a:pt x="1058" y="512"/>
                  </a:lnTo>
                  <a:lnTo>
                    <a:pt x="1056" y="518"/>
                  </a:lnTo>
                  <a:lnTo>
                    <a:pt x="1054" y="524"/>
                  </a:lnTo>
                  <a:lnTo>
                    <a:pt x="1050" y="530"/>
                  </a:lnTo>
                  <a:lnTo>
                    <a:pt x="1046" y="534"/>
                  </a:lnTo>
                  <a:lnTo>
                    <a:pt x="1040" y="538"/>
                  </a:lnTo>
                  <a:lnTo>
                    <a:pt x="1032" y="540"/>
                  </a:lnTo>
                  <a:lnTo>
                    <a:pt x="1030" y="542"/>
                  </a:lnTo>
                  <a:lnTo>
                    <a:pt x="1030" y="542"/>
                  </a:lnTo>
                  <a:lnTo>
                    <a:pt x="1020" y="542"/>
                  </a:lnTo>
                  <a:lnTo>
                    <a:pt x="1020" y="542"/>
                  </a:lnTo>
                  <a:lnTo>
                    <a:pt x="1008" y="540"/>
                  </a:lnTo>
                  <a:lnTo>
                    <a:pt x="998" y="536"/>
                  </a:lnTo>
                  <a:lnTo>
                    <a:pt x="990" y="528"/>
                  </a:lnTo>
                  <a:lnTo>
                    <a:pt x="986" y="516"/>
                  </a:lnTo>
                  <a:lnTo>
                    <a:pt x="846" y="0"/>
                  </a:lnTo>
                  <a:close/>
                </a:path>
              </a:pathLst>
            </a:custGeom>
            <a:solidFill>
              <a:schemeClr val="dk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 name="Freeform 6"/>
            <p:cNvSpPr/>
            <p:nvPr>
              <p:custDataLst>
                <p:tags r:id="rId12"/>
              </p:custDataLst>
            </p:nvPr>
          </p:nvSpPr>
          <p:spPr bwMode="auto">
            <a:xfrm>
              <a:off x="-2740342" y="9509570"/>
              <a:ext cx="2222500" cy="942975"/>
            </a:xfrm>
            <a:custGeom>
              <a:avLst/>
              <a:gdLst>
                <a:gd name="T0" fmla="*/ 796 w 1400"/>
                <a:gd name="T1" fmla="*/ 0 h 594"/>
                <a:gd name="T2" fmla="*/ 640 w 1400"/>
                <a:gd name="T3" fmla="*/ 12 h 594"/>
                <a:gd name="T4" fmla="*/ 462 w 1400"/>
                <a:gd name="T5" fmla="*/ 46 h 594"/>
                <a:gd name="T6" fmla="*/ 386 w 1400"/>
                <a:gd name="T7" fmla="*/ 58 h 594"/>
                <a:gd name="T8" fmla="*/ 378 w 1400"/>
                <a:gd name="T9" fmla="*/ 58 h 594"/>
                <a:gd name="T10" fmla="*/ 214 w 1400"/>
                <a:gd name="T11" fmla="*/ 102 h 594"/>
                <a:gd name="T12" fmla="*/ 114 w 1400"/>
                <a:gd name="T13" fmla="*/ 246 h 594"/>
                <a:gd name="T14" fmla="*/ 90 w 1400"/>
                <a:gd name="T15" fmla="*/ 268 h 594"/>
                <a:gd name="T16" fmla="*/ 74 w 1400"/>
                <a:gd name="T17" fmla="*/ 268 h 594"/>
                <a:gd name="T18" fmla="*/ 64 w 1400"/>
                <a:gd name="T19" fmla="*/ 266 h 594"/>
                <a:gd name="T20" fmla="*/ 48 w 1400"/>
                <a:gd name="T21" fmla="*/ 252 h 594"/>
                <a:gd name="T22" fmla="*/ 42 w 1400"/>
                <a:gd name="T23" fmla="*/ 234 h 594"/>
                <a:gd name="T24" fmla="*/ 70 w 1400"/>
                <a:gd name="T25" fmla="*/ 154 h 594"/>
                <a:gd name="T26" fmla="*/ 34 w 1400"/>
                <a:gd name="T27" fmla="*/ 168 h 594"/>
                <a:gd name="T28" fmla="*/ 12 w 1400"/>
                <a:gd name="T29" fmla="*/ 182 h 594"/>
                <a:gd name="T30" fmla="*/ 2 w 1400"/>
                <a:gd name="T31" fmla="*/ 204 h 594"/>
                <a:gd name="T32" fmla="*/ 10 w 1400"/>
                <a:gd name="T33" fmla="*/ 262 h 594"/>
                <a:gd name="T34" fmla="*/ 50 w 1400"/>
                <a:gd name="T35" fmla="*/ 330 h 594"/>
                <a:gd name="T36" fmla="*/ 110 w 1400"/>
                <a:gd name="T37" fmla="*/ 394 h 594"/>
                <a:gd name="T38" fmla="*/ 180 w 1400"/>
                <a:gd name="T39" fmla="*/ 444 h 594"/>
                <a:gd name="T40" fmla="*/ 274 w 1400"/>
                <a:gd name="T41" fmla="*/ 482 h 594"/>
                <a:gd name="T42" fmla="*/ 510 w 1400"/>
                <a:gd name="T43" fmla="*/ 552 h 594"/>
                <a:gd name="T44" fmla="*/ 720 w 1400"/>
                <a:gd name="T45" fmla="*/ 588 h 594"/>
                <a:gd name="T46" fmla="*/ 846 w 1400"/>
                <a:gd name="T47" fmla="*/ 594 h 594"/>
                <a:gd name="T48" fmla="*/ 930 w 1400"/>
                <a:gd name="T49" fmla="*/ 590 h 594"/>
                <a:gd name="T50" fmla="*/ 1052 w 1400"/>
                <a:gd name="T51" fmla="*/ 572 h 594"/>
                <a:gd name="T52" fmla="*/ 1164 w 1400"/>
                <a:gd name="T53" fmla="*/ 534 h 594"/>
                <a:gd name="T54" fmla="*/ 1264 w 1400"/>
                <a:gd name="T55" fmla="*/ 474 h 594"/>
                <a:gd name="T56" fmla="*/ 1350 w 1400"/>
                <a:gd name="T57" fmla="*/ 390 h 594"/>
                <a:gd name="T58" fmla="*/ 1398 w 1400"/>
                <a:gd name="T59" fmla="*/ 320 h 594"/>
                <a:gd name="T60" fmla="*/ 1396 w 1400"/>
                <a:gd name="T61" fmla="*/ 272 h 594"/>
                <a:gd name="T62" fmla="*/ 1380 w 1400"/>
                <a:gd name="T63" fmla="*/ 228 h 594"/>
                <a:gd name="T64" fmla="*/ 1350 w 1400"/>
                <a:gd name="T65" fmla="*/ 184 h 594"/>
                <a:gd name="T66" fmla="*/ 1274 w 1400"/>
                <a:gd name="T67" fmla="*/ 118 h 594"/>
                <a:gd name="T68" fmla="*/ 1136 w 1400"/>
                <a:gd name="T69" fmla="*/ 56 h 594"/>
                <a:gd name="T70" fmla="*/ 1126 w 1400"/>
                <a:gd name="T71" fmla="*/ 260 h 594"/>
                <a:gd name="T72" fmla="*/ 1130 w 1400"/>
                <a:gd name="T73" fmla="*/ 274 h 594"/>
                <a:gd name="T74" fmla="*/ 1124 w 1400"/>
                <a:gd name="T75" fmla="*/ 294 h 594"/>
                <a:gd name="T76" fmla="*/ 1108 w 1400"/>
                <a:gd name="T77" fmla="*/ 306 h 594"/>
                <a:gd name="T78" fmla="*/ 1098 w 1400"/>
                <a:gd name="T79" fmla="*/ 310 h 594"/>
                <a:gd name="T80" fmla="*/ 1080 w 1400"/>
                <a:gd name="T81" fmla="*/ 310 h 594"/>
                <a:gd name="T82" fmla="*/ 1058 w 1400"/>
                <a:gd name="T83" fmla="*/ 288 h 594"/>
                <a:gd name="T84" fmla="*/ 922 w 1400"/>
                <a:gd name="T85" fmla="*/ 0 h 594"/>
                <a:gd name="T86" fmla="*/ 1058 w 1400"/>
                <a:gd name="T87" fmla="*/ 504 h 594"/>
                <a:gd name="T88" fmla="*/ 1054 w 1400"/>
                <a:gd name="T89" fmla="*/ 524 h 594"/>
                <a:gd name="T90" fmla="*/ 1040 w 1400"/>
                <a:gd name="T91" fmla="*/ 538 h 594"/>
                <a:gd name="T92" fmla="*/ 1030 w 1400"/>
                <a:gd name="T93" fmla="*/ 542 h 594"/>
                <a:gd name="T94" fmla="*/ 1008 w 1400"/>
                <a:gd name="T95" fmla="*/ 540 h 594"/>
                <a:gd name="T96" fmla="*/ 986 w 1400"/>
                <a:gd name="T97" fmla="*/ 516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00" h="594">
                  <a:moveTo>
                    <a:pt x="846" y="0"/>
                  </a:moveTo>
                  <a:lnTo>
                    <a:pt x="846" y="0"/>
                  </a:lnTo>
                  <a:lnTo>
                    <a:pt x="796" y="0"/>
                  </a:lnTo>
                  <a:lnTo>
                    <a:pt x="744" y="2"/>
                  </a:lnTo>
                  <a:lnTo>
                    <a:pt x="694" y="6"/>
                  </a:lnTo>
                  <a:lnTo>
                    <a:pt x="640" y="12"/>
                  </a:lnTo>
                  <a:lnTo>
                    <a:pt x="640" y="12"/>
                  </a:lnTo>
                  <a:lnTo>
                    <a:pt x="462" y="46"/>
                  </a:lnTo>
                  <a:lnTo>
                    <a:pt x="462" y="46"/>
                  </a:lnTo>
                  <a:lnTo>
                    <a:pt x="424" y="52"/>
                  </a:lnTo>
                  <a:lnTo>
                    <a:pt x="424" y="52"/>
                  </a:lnTo>
                  <a:lnTo>
                    <a:pt x="386" y="58"/>
                  </a:lnTo>
                  <a:lnTo>
                    <a:pt x="386" y="58"/>
                  </a:lnTo>
                  <a:lnTo>
                    <a:pt x="378" y="58"/>
                  </a:lnTo>
                  <a:lnTo>
                    <a:pt x="378" y="58"/>
                  </a:lnTo>
                  <a:lnTo>
                    <a:pt x="322" y="72"/>
                  </a:lnTo>
                  <a:lnTo>
                    <a:pt x="268" y="86"/>
                  </a:lnTo>
                  <a:lnTo>
                    <a:pt x="214" y="102"/>
                  </a:lnTo>
                  <a:lnTo>
                    <a:pt x="162" y="120"/>
                  </a:lnTo>
                  <a:lnTo>
                    <a:pt x="114" y="246"/>
                  </a:lnTo>
                  <a:lnTo>
                    <a:pt x="114" y="246"/>
                  </a:lnTo>
                  <a:lnTo>
                    <a:pt x="108" y="256"/>
                  </a:lnTo>
                  <a:lnTo>
                    <a:pt x="100" y="262"/>
                  </a:lnTo>
                  <a:lnTo>
                    <a:pt x="90" y="268"/>
                  </a:lnTo>
                  <a:lnTo>
                    <a:pt x="80" y="268"/>
                  </a:lnTo>
                  <a:lnTo>
                    <a:pt x="80" y="268"/>
                  </a:lnTo>
                  <a:lnTo>
                    <a:pt x="74" y="268"/>
                  </a:lnTo>
                  <a:lnTo>
                    <a:pt x="68" y="266"/>
                  </a:lnTo>
                  <a:lnTo>
                    <a:pt x="64" y="266"/>
                  </a:lnTo>
                  <a:lnTo>
                    <a:pt x="64" y="266"/>
                  </a:lnTo>
                  <a:lnTo>
                    <a:pt x="58" y="262"/>
                  </a:lnTo>
                  <a:lnTo>
                    <a:pt x="52" y="258"/>
                  </a:lnTo>
                  <a:lnTo>
                    <a:pt x="48" y="252"/>
                  </a:lnTo>
                  <a:lnTo>
                    <a:pt x="44" y="246"/>
                  </a:lnTo>
                  <a:lnTo>
                    <a:pt x="42" y="240"/>
                  </a:lnTo>
                  <a:lnTo>
                    <a:pt x="42" y="234"/>
                  </a:lnTo>
                  <a:lnTo>
                    <a:pt x="42" y="226"/>
                  </a:lnTo>
                  <a:lnTo>
                    <a:pt x="44" y="220"/>
                  </a:lnTo>
                  <a:lnTo>
                    <a:pt x="70" y="154"/>
                  </a:lnTo>
                  <a:lnTo>
                    <a:pt x="70" y="154"/>
                  </a:lnTo>
                  <a:lnTo>
                    <a:pt x="34" y="168"/>
                  </a:lnTo>
                  <a:lnTo>
                    <a:pt x="34" y="168"/>
                  </a:lnTo>
                  <a:lnTo>
                    <a:pt x="26" y="172"/>
                  </a:lnTo>
                  <a:lnTo>
                    <a:pt x="18" y="176"/>
                  </a:lnTo>
                  <a:lnTo>
                    <a:pt x="12" y="182"/>
                  </a:lnTo>
                  <a:lnTo>
                    <a:pt x="8" y="190"/>
                  </a:lnTo>
                  <a:lnTo>
                    <a:pt x="4" y="196"/>
                  </a:lnTo>
                  <a:lnTo>
                    <a:pt x="2" y="204"/>
                  </a:lnTo>
                  <a:lnTo>
                    <a:pt x="0" y="222"/>
                  </a:lnTo>
                  <a:lnTo>
                    <a:pt x="4" y="242"/>
                  </a:lnTo>
                  <a:lnTo>
                    <a:pt x="10" y="262"/>
                  </a:lnTo>
                  <a:lnTo>
                    <a:pt x="22" y="284"/>
                  </a:lnTo>
                  <a:lnTo>
                    <a:pt x="34" y="306"/>
                  </a:lnTo>
                  <a:lnTo>
                    <a:pt x="50" y="330"/>
                  </a:lnTo>
                  <a:lnTo>
                    <a:pt x="70" y="352"/>
                  </a:lnTo>
                  <a:lnTo>
                    <a:pt x="90" y="372"/>
                  </a:lnTo>
                  <a:lnTo>
                    <a:pt x="110" y="394"/>
                  </a:lnTo>
                  <a:lnTo>
                    <a:pt x="134" y="412"/>
                  </a:lnTo>
                  <a:lnTo>
                    <a:pt x="156" y="430"/>
                  </a:lnTo>
                  <a:lnTo>
                    <a:pt x="180" y="444"/>
                  </a:lnTo>
                  <a:lnTo>
                    <a:pt x="204" y="456"/>
                  </a:lnTo>
                  <a:lnTo>
                    <a:pt x="204" y="456"/>
                  </a:lnTo>
                  <a:lnTo>
                    <a:pt x="274" y="482"/>
                  </a:lnTo>
                  <a:lnTo>
                    <a:pt x="348" y="508"/>
                  </a:lnTo>
                  <a:lnTo>
                    <a:pt x="428" y="530"/>
                  </a:lnTo>
                  <a:lnTo>
                    <a:pt x="510" y="552"/>
                  </a:lnTo>
                  <a:lnTo>
                    <a:pt x="592" y="568"/>
                  </a:lnTo>
                  <a:lnTo>
                    <a:pt x="678" y="582"/>
                  </a:lnTo>
                  <a:lnTo>
                    <a:pt x="720" y="588"/>
                  </a:lnTo>
                  <a:lnTo>
                    <a:pt x="762" y="590"/>
                  </a:lnTo>
                  <a:lnTo>
                    <a:pt x="804" y="592"/>
                  </a:lnTo>
                  <a:lnTo>
                    <a:pt x="846" y="594"/>
                  </a:lnTo>
                  <a:lnTo>
                    <a:pt x="846" y="594"/>
                  </a:lnTo>
                  <a:lnTo>
                    <a:pt x="888" y="592"/>
                  </a:lnTo>
                  <a:lnTo>
                    <a:pt x="930" y="590"/>
                  </a:lnTo>
                  <a:lnTo>
                    <a:pt x="972" y="586"/>
                  </a:lnTo>
                  <a:lnTo>
                    <a:pt x="1012" y="580"/>
                  </a:lnTo>
                  <a:lnTo>
                    <a:pt x="1052" y="572"/>
                  </a:lnTo>
                  <a:lnTo>
                    <a:pt x="1090" y="562"/>
                  </a:lnTo>
                  <a:lnTo>
                    <a:pt x="1126" y="548"/>
                  </a:lnTo>
                  <a:lnTo>
                    <a:pt x="1164" y="534"/>
                  </a:lnTo>
                  <a:lnTo>
                    <a:pt x="1198" y="516"/>
                  </a:lnTo>
                  <a:lnTo>
                    <a:pt x="1232" y="496"/>
                  </a:lnTo>
                  <a:lnTo>
                    <a:pt x="1264" y="474"/>
                  </a:lnTo>
                  <a:lnTo>
                    <a:pt x="1294" y="448"/>
                  </a:lnTo>
                  <a:lnTo>
                    <a:pt x="1322" y="420"/>
                  </a:lnTo>
                  <a:lnTo>
                    <a:pt x="1350" y="390"/>
                  </a:lnTo>
                  <a:lnTo>
                    <a:pt x="1374" y="356"/>
                  </a:lnTo>
                  <a:lnTo>
                    <a:pt x="1398" y="320"/>
                  </a:lnTo>
                  <a:lnTo>
                    <a:pt x="1398" y="320"/>
                  </a:lnTo>
                  <a:lnTo>
                    <a:pt x="1400" y="304"/>
                  </a:lnTo>
                  <a:lnTo>
                    <a:pt x="1398" y="288"/>
                  </a:lnTo>
                  <a:lnTo>
                    <a:pt x="1396" y="272"/>
                  </a:lnTo>
                  <a:lnTo>
                    <a:pt x="1392" y="258"/>
                  </a:lnTo>
                  <a:lnTo>
                    <a:pt x="1388" y="242"/>
                  </a:lnTo>
                  <a:lnTo>
                    <a:pt x="1380" y="228"/>
                  </a:lnTo>
                  <a:lnTo>
                    <a:pt x="1372" y="214"/>
                  </a:lnTo>
                  <a:lnTo>
                    <a:pt x="1362" y="198"/>
                  </a:lnTo>
                  <a:lnTo>
                    <a:pt x="1350" y="184"/>
                  </a:lnTo>
                  <a:lnTo>
                    <a:pt x="1338" y="170"/>
                  </a:lnTo>
                  <a:lnTo>
                    <a:pt x="1308" y="144"/>
                  </a:lnTo>
                  <a:lnTo>
                    <a:pt x="1274" y="118"/>
                  </a:lnTo>
                  <a:lnTo>
                    <a:pt x="1236" y="94"/>
                  </a:lnTo>
                  <a:lnTo>
                    <a:pt x="1236" y="94"/>
                  </a:lnTo>
                  <a:lnTo>
                    <a:pt x="1136" y="56"/>
                  </a:lnTo>
                  <a:lnTo>
                    <a:pt x="1082" y="36"/>
                  </a:lnTo>
                  <a:lnTo>
                    <a:pt x="1028" y="18"/>
                  </a:lnTo>
                  <a:lnTo>
                    <a:pt x="1126" y="260"/>
                  </a:lnTo>
                  <a:lnTo>
                    <a:pt x="1126" y="260"/>
                  </a:lnTo>
                  <a:lnTo>
                    <a:pt x="1128" y="268"/>
                  </a:lnTo>
                  <a:lnTo>
                    <a:pt x="1130" y="274"/>
                  </a:lnTo>
                  <a:lnTo>
                    <a:pt x="1128" y="282"/>
                  </a:lnTo>
                  <a:lnTo>
                    <a:pt x="1126" y="288"/>
                  </a:lnTo>
                  <a:lnTo>
                    <a:pt x="1124" y="294"/>
                  </a:lnTo>
                  <a:lnTo>
                    <a:pt x="1120" y="298"/>
                  </a:lnTo>
                  <a:lnTo>
                    <a:pt x="1114" y="304"/>
                  </a:lnTo>
                  <a:lnTo>
                    <a:pt x="1108" y="306"/>
                  </a:lnTo>
                  <a:lnTo>
                    <a:pt x="1104" y="308"/>
                  </a:lnTo>
                  <a:lnTo>
                    <a:pt x="1104" y="308"/>
                  </a:lnTo>
                  <a:lnTo>
                    <a:pt x="1098" y="310"/>
                  </a:lnTo>
                  <a:lnTo>
                    <a:pt x="1090" y="310"/>
                  </a:lnTo>
                  <a:lnTo>
                    <a:pt x="1090" y="310"/>
                  </a:lnTo>
                  <a:lnTo>
                    <a:pt x="1080" y="310"/>
                  </a:lnTo>
                  <a:lnTo>
                    <a:pt x="1072" y="304"/>
                  </a:lnTo>
                  <a:lnTo>
                    <a:pt x="1064" y="298"/>
                  </a:lnTo>
                  <a:lnTo>
                    <a:pt x="1058" y="288"/>
                  </a:lnTo>
                  <a:lnTo>
                    <a:pt x="940" y="2"/>
                  </a:lnTo>
                  <a:lnTo>
                    <a:pt x="940" y="2"/>
                  </a:lnTo>
                  <a:lnTo>
                    <a:pt x="922" y="0"/>
                  </a:lnTo>
                  <a:lnTo>
                    <a:pt x="1058" y="496"/>
                  </a:lnTo>
                  <a:lnTo>
                    <a:pt x="1058" y="496"/>
                  </a:lnTo>
                  <a:lnTo>
                    <a:pt x="1058" y="504"/>
                  </a:lnTo>
                  <a:lnTo>
                    <a:pt x="1058" y="512"/>
                  </a:lnTo>
                  <a:lnTo>
                    <a:pt x="1056" y="518"/>
                  </a:lnTo>
                  <a:lnTo>
                    <a:pt x="1054" y="524"/>
                  </a:lnTo>
                  <a:lnTo>
                    <a:pt x="1050" y="530"/>
                  </a:lnTo>
                  <a:lnTo>
                    <a:pt x="1046" y="534"/>
                  </a:lnTo>
                  <a:lnTo>
                    <a:pt x="1040" y="538"/>
                  </a:lnTo>
                  <a:lnTo>
                    <a:pt x="1032" y="540"/>
                  </a:lnTo>
                  <a:lnTo>
                    <a:pt x="1030" y="542"/>
                  </a:lnTo>
                  <a:lnTo>
                    <a:pt x="1030" y="542"/>
                  </a:lnTo>
                  <a:lnTo>
                    <a:pt x="1020" y="542"/>
                  </a:lnTo>
                  <a:lnTo>
                    <a:pt x="1020" y="542"/>
                  </a:lnTo>
                  <a:lnTo>
                    <a:pt x="1008" y="540"/>
                  </a:lnTo>
                  <a:lnTo>
                    <a:pt x="998" y="536"/>
                  </a:lnTo>
                  <a:lnTo>
                    <a:pt x="990" y="528"/>
                  </a:lnTo>
                  <a:lnTo>
                    <a:pt x="986" y="516"/>
                  </a:lnTo>
                  <a:lnTo>
                    <a:pt x="8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 name="Freeform 7"/>
            <p:cNvSpPr/>
            <p:nvPr>
              <p:custDataLst>
                <p:tags r:id="rId13"/>
              </p:custDataLst>
            </p:nvPr>
          </p:nvSpPr>
          <p:spPr bwMode="auto">
            <a:xfrm>
              <a:off x="-1635442" y="8503095"/>
              <a:ext cx="688975" cy="1498600"/>
            </a:xfrm>
            <a:custGeom>
              <a:avLst/>
              <a:gdLst>
                <a:gd name="T0" fmla="*/ 362 w 434"/>
                <a:gd name="T1" fmla="*/ 922 h 944"/>
                <a:gd name="T2" fmla="*/ 362 w 434"/>
                <a:gd name="T3" fmla="*/ 922 h 944"/>
                <a:gd name="T4" fmla="*/ 366 w 434"/>
                <a:gd name="T5" fmla="*/ 928 h 944"/>
                <a:gd name="T6" fmla="*/ 370 w 434"/>
                <a:gd name="T7" fmla="*/ 934 h 944"/>
                <a:gd name="T8" fmla="*/ 376 w 434"/>
                <a:gd name="T9" fmla="*/ 938 h 944"/>
                <a:gd name="T10" fmla="*/ 382 w 434"/>
                <a:gd name="T11" fmla="*/ 942 h 944"/>
                <a:gd name="T12" fmla="*/ 388 w 434"/>
                <a:gd name="T13" fmla="*/ 944 h 944"/>
                <a:gd name="T14" fmla="*/ 394 w 434"/>
                <a:gd name="T15" fmla="*/ 944 h 944"/>
                <a:gd name="T16" fmla="*/ 402 w 434"/>
                <a:gd name="T17" fmla="*/ 944 h 944"/>
                <a:gd name="T18" fmla="*/ 408 w 434"/>
                <a:gd name="T19" fmla="*/ 942 h 944"/>
                <a:gd name="T20" fmla="*/ 412 w 434"/>
                <a:gd name="T21" fmla="*/ 940 h 944"/>
                <a:gd name="T22" fmla="*/ 412 w 434"/>
                <a:gd name="T23" fmla="*/ 940 h 944"/>
                <a:gd name="T24" fmla="*/ 418 w 434"/>
                <a:gd name="T25" fmla="*/ 938 h 944"/>
                <a:gd name="T26" fmla="*/ 424 w 434"/>
                <a:gd name="T27" fmla="*/ 932 h 944"/>
                <a:gd name="T28" fmla="*/ 428 w 434"/>
                <a:gd name="T29" fmla="*/ 928 h 944"/>
                <a:gd name="T30" fmla="*/ 430 w 434"/>
                <a:gd name="T31" fmla="*/ 922 h 944"/>
                <a:gd name="T32" fmla="*/ 432 w 434"/>
                <a:gd name="T33" fmla="*/ 916 h 944"/>
                <a:gd name="T34" fmla="*/ 434 w 434"/>
                <a:gd name="T35" fmla="*/ 908 h 944"/>
                <a:gd name="T36" fmla="*/ 432 w 434"/>
                <a:gd name="T37" fmla="*/ 902 h 944"/>
                <a:gd name="T38" fmla="*/ 430 w 434"/>
                <a:gd name="T39" fmla="*/ 894 h 944"/>
                <a:gd name="T40" fmla="*/ 72 w 434"/>
                <a:gd name="T41" fmla="*/ 22 h 944"/>
                <a:gd name="T42" fmla="*/ 72 w 434"/>
                <a:gd name="T43" fmla="*/ 22 h 944"/>
                <a:gd name="T44" fmla="*/ 68 w 434"/>
                <a:gd name="T45" fmla="*/ 16 h 944"/>
                <a:gd name="T46" fmla="*/ 64 w 434"/>
                <a:gd name="T47" fmla="*/ 10 h 944"/>
                <a:gd name="T48" fmla="*/ 58 w 434"/>
                <a:gd name="T49" fmla="*/ 6 h 944"/>
                <a:gd name="T50" fmla="*/ 52 w 434"/>
                <a:gd name="T51" fmla="*/ 4 h 944"/>
                <a:gd name="T52" fmla="*/ 46 w 434"/>
                <a:gd name="T53" fmla="*/ 2 h 944"/>
                <a:gd name="T54" fmla="*/ 38 w 434"/>
                <a:gd name="T55" fmla="*/ 0 h 944"/>
                <a:gd name="T56" fmla="*/ 32 w 434"/>
                <a:gd name="T57" fmla="*/ 2 h 944"/>
                <a:gd name="T58" fmla="*/ 24 w 434"/>
                <a:gd name="T59" fmla="*/ 4 h 944"/>
                <a:gd name="T60" fmla="*/ 22 w 434"/>
                <a:gd name="T61" fmla="*/ 4 h 944"/>
                <a:gd name="T62" fmla="*/ 22 w 434"/>
                <a:gd name="T63" fmla="*/ 4 h 944"/>
                <a:gd name="T64" fmla="*/ 16 w 434"/>
                <a:gd name="T65" fmla="*/ 8 h 944"/>
                <a:gd name="T66" fmla="*/ 10 w 434"/>
                <a:gd name="T67" fmla="*/ 12 h 944"/>
                <a:gd name="T68" fmla="*/ 6 w 434"/>
                <a:gd name="T69" fmla="*/ 18 h 944"/>
                <a:gd name="T70" fmla="*/ 2 w 434"/>
                <a:gd name="T71" fmla="*/ 24 h 944"/>
                <a:gd name="T72" fmla="*/ 0 w 434"/>
                <a:gd name="T73" fmla="*/ 30 h 944"/>
                <a:gd name="T74" fmla="*/ 0 w 434"/>
                <a:gd name="T75" fmla="*/ 36 h 944"/>
                <a:gd name="T76" fmla="*/ 0 w 434"/>
                <a:gd name="T77" fmla="*/ 44 h 944"/>
                <a:gd name="T78" fmla="*/ 2 w 434"/>
                <a:gd name="T79" fmla="*/ 50 h 944"/>
                <a:gd name="T80" fmla="*/ 362 w 434"/>
                <a:gd name="T81" fmla="*/ 922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4" h="944">
                  <a:moveTo>
                    <a:pt x="362" y="922"/>
                  </a:moveTo>
                  <a:lnTo>
                    <a:pt x="362" y="922"/>
                  </a:lnTo>
                  <a:lnTo>
                    <a:pt x="366" y="928"/>
                  </a:lnTo>
                  <a:lnTo>
                    <a:pt x="370" y="934"/>
                  </a:lnTo>
                  <a:lnTo>
                    <a:pt x="376" y="938"/>
                  </a:lnTo>
                  <a:lnTo>
                    <a:pt x="382" y="942"/>
                  </a:lnTo>
                  <a:lnTo>
                    <a:pt x="388" y="944"/>
                  </a:lnTo>
                  <a:lnTo>
                    <a:pt x="394" y="944"/>
                  </a:lnTo>
                  <a:lnTo>
                    <a:pt x="402" y="944"/>
                  </a:lnTo>
                  <a:lnTo>
                    <a:pt x="408" y="942"/>
                  </a:lnTo>
                  <a:lnTo>
                    <a:pt x="412" y="940"/>
                  </a:lnTo>
                  <a:lnTo>
                    <a:pt x="412" y="940"/>
                  </a:lnTo>
                  <a:lnTo>
                    <a:pt x="418" y="938"/>
                  </a:lnTo>
                  <a:lnTo>
                    <a:pt x="424" y="932"/>
                  </a:lnTo>
                  <a:lnTo>
                    <a:pt x="428" y="928"/>
                  </a:lnTo>
                  <a:lnTo>
                    <a:pt x="430" y="922"/>
                  </a:lnTo>
                  <a:lnTo>
                    <a:pt x="432" y="916"/>
                  </a:lnTo>
                  <a:lnTo>
                    <a:pt x="434" y="908"/>
                  </a:lnTo>
                  <a:lnTo>
                    <a:pt x="432" y="902"/>
                  </a:lnTo>
                  <a:lnTo>
                    <a:pt x="430" y="894"/>
                  </a:lnTo>
                  <a:lnTo>
                    <a:pt x="72" y="22"/>
                  </a:lnTo>
                  <a:lnTo>
                    <a:pt x="72" y="22"/>
                  </a:lnTo>
                  <a:lnTo>
                    <a:pt x="68" y="16"/>
                  </a:lnTo>
                  <a:lnTo>
                    <a:pt x="64" y="10"/>
                  </a:lnTo>
                  <a:lnTo>
                    <a:pt x="58" y="6"/>
                  </a:lnTo>
                  <a:lnTo>
                    <a:pt x="52" y="4"/>
                  </a:lnTo>
                  <a:lnTo>
                    <a:pt x="46" y="2"/>
                  </a:lnTo>
                  <a:lnTo>
                    <a:pt x="38" y="0"/>
                  </a:lnTo>
                  <a:lnTo>
                    <a:pt x="32" y="2"/>
                  </a:lnTo>
                  <a:lnTo>
                    <a:pt x="24" y="4"/>
                  </a:lnTo>
                  <a:lnTo>
                    <a:pt x="22" y="4"/>
                  </a:lnTo>
                  <a:lnTo>
                    <a:pt x="22" y="4"/>
                  </a:lnTo>
                  <a:lnTo>
                    <a:pt x="16" y="8"/>
                  </a:lnTo>
                  <a:lnTo>
                    <a:pt x="10" y="12"/>
                  </a:lnTo>
                  <a:lnTo>
                    <a:pt x="6" y="18"/>
                  </a:lnTo>
                  <a:lnTo>
                    <a:pt x="2" y="24"/>
                  </a:lnTo>
                  <a:lnTo>
                    <a:pt x="0" y="30"/>
                  </a:lnTo>
                  <a:lnTo>
                    <a:pt x="0" y="36"/>
                  </a:lnTo>
                  <a:lnTo>
                    <a:pt x="0" y="44"/>
                  </a:lnTo>
                  <a:lnTo>
                    <a:pt x="2" y="50"/>
                  </a:lnTo>
                  <a:lnTo>
                    <a:pt x="362" y="922"/>
                  </a:lnTo>
                  <a:close/>
                </a:path>
              </a:pathLst>
            </a:custGeom>
            <a:solidFill>
              <a:srgbClr val="4731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5" name="Freeform 8"/>
            <p:cNvSpPr/>
            <p:nvPr>
              <p:custDataLst>
                <p:tags r:id="rId14"/>
              </p:custDataLst>
            </p:nvPr>
          </p:nvSpPr>
          <p:spPr bwMode="auto">
            <a:xfrm>
              <a:off x="-1635442" y="8503095"/>
              <a:ext cx="688975" cy="1498600"/>
            </a:xfrm>
            <a:custGeom>
              <a:avLst/>
              <a:gdLst>
                <a:gd name="T0" fmla="*/ 362 w 434"/>
                <a:gd name="T1" fmla="*/ 922 h 944"/>
                <a:gd name="T2" fmla="*/ 362 w 434"/>
                <a:gd name="T3" fmla="*/ 922 h 944"/>
                <a:gd name="T4" fmla="*/ 366 w 434"/>
                <a:gd name="T5" fmla="*/ 928 h 944"/>
                <a:gd name="T6" fmla="*/ 370 w 434"/>
                <a:gd name="T7" fmla="*/ 934 h 944"/>
                <a:gd name="T8" fmla="*/ 376 w 434"/>
                <a:gd name="T9" fmla="*/ 938 h 944"/>
                <a:gd name="T10" fmla="*/ 382 w 434"/>
                <a:gd name="T11" fmla="*/ 942 h 944"/>
                <a:gd name="T12" fmla="*/ 388 w 434"/>
                <a:gd name="T13" fmla="*/ 944 h 944"/>
                <a:gd name="T14" fmla="*/ 394 w 434"/>
                <a:gd name="T15" fmla="*/ 944 h 944"/>
                <a:gd name="T16" fmla="*/ 402 w 434"/>
                <a:gd name="T17" fmla="*/ 944 h 944"/>
                <a:gd name="T18" fmla="*/ 408 w 434"/>
                <a:gd name="T19" fmla="*/ 942 h 944"/>
                <a:gd name="T20" fmla="*/ 412 w 434"/>
                <a:gd name="T21" fmla="*/ 940 h 944"/>
                <a:gd name="T22" fmla="*/ 412 w 434"/>
                <a:gd name="T23" fmla="*/ 940 h 944"/>
                <a:gd name="T24" fmla="*/ 418 w 434"/>
                <a:gd name="T25" fmla="*/ 938 h 944"/>
                <a:gd name="T26" fmla="*/ 424 w 434"/>
                <a:gd name="T27" fmla="*/ 932 h 944"/>
                <a:gd name="T28" fmla="*/ 428 w 434"/>
                <a:gd name="T29" fmla="*/ 928 h 944"/>
                <a:gd name="T30" fmla="*/ 430 w 434"/>
                <a:gd name="T31" fmla="*/ 922 h 944"/>
                <a:gd name="T32" fmla="*/ 432 w 434"/>
                <a:gd name="T33" fmla="*/ 916 h 944"/>
                <a:gd name="T34" fmla="*/ 434 w 434"/>
                <a:gd name="T35" fmla="*/ 908 h 944"/>
                <a:gd name="T36" fmla="*/ 432 w 434"/>
                <a:gd name="T37" fmla="*/ 902 h 944"/>
                <a:gd name="T38" fmla="*/ 430 w 434"/>
                <a:gd name="T39" fmla="*/ 894 h 944"/>
                <a:gd name="T40" fmla="*/ 72 w 434"/>
                <a:gd name="T41" fmla="*/ 22 h 944"/>
                <a:gd name="T42" fmla="*/ 72 w 434"/>
                <a:gd name="T43" fmla="*/ 22 h 944"/>
                <a:gd name="T44" fmla="*/ 68 w 434"/>
                <a:gd name="T45" fmla="*/ 16 h 944"/>
                <a:gd name="T46" fmla="*/ 64 w 434"/>
                <a:gd name="T47" fmla="*/ 10 h 944"/>
                <a:gd name="T48" fmla="*/ 58 w 434"/>
                <a:gd name="T49" fmla="*/ 6 h 944"/>
                <a:gd name="T50" fmla="*/ 52 w 434"/>
                <a:gd name="T51" fmla="*/ 4 h 944"/>
                <a:gd name="T52" fmla="*/ 46 w 434"/>
                <a:gd name="T53" fmla="*/ 2 h 944"/>
                <a:gd name="T54" fmla="*/ 38 w 434"/>
                <a:gd name="T55" fmla="*/ 0 h 944"/>
                <a:gd name="T56" fmla="*/ 32 w 434"/>
                <a:gd name="T57" fmla="*/ 2 h 944"/>
                <a:gd name="T58" fmla="*/ 24 w 434"/>
                <a:gd name="T59" fmla="*/ 4 h 944"/>
                <a:gd name="T60" fmla="*/ 22 w 434"/>
                <a:gd name="T61" fmla="*/ 4 h 944"/>
                <a:gd name="T62" fmla="*/ 22 w 434"/>
                <a:gd name="T63" fmla="*/ 4 h 944"/>
                <a:gd name="T64" fmla="*/ 16 w 434"/>
                <a:gd name="T65" fmla="*/ 8 h 944"/>
                <a:gd name="T66" fmla="*/ 10 w 434"/>
                <a:gd name="T67" fmla="*/ 12 h 944"/>
                <a:gd name="T68" fmla="*/ 6 w 434"/>
                <a:gd name="T69" fmla="*/ 18 h 944"/>
                <a:gd name="T70" fmla="*/ 2 w 434"/>
                <a:gd name="T71" fmla="*/ 24 h 944"/>
                <a:gd name="T72" fmla="*/ 0 w 434"/>
                <a:gd name="T73" fmla="*/ 30 h 944"/>
                <a:gd name="T74" fmla="*/ 0 w 434"/>
                <a:gd name="T75" fmla="*/ 36 h 944"/>
                <a:gd name="T76" fmla="*/ 0 w 434"/>
                <a:gd name="T77" fmla="*/ 44 h 944"/>
                <a:gd name="T78" fmla="*/ 2 w 434"/>
                <a:gd name="T79" fmla="*/ 50 h 944"/>
                <a:gd name="T80" fmla="*/ 362 w 434"/>
                <a:gd name="T81" fmla="*/ 922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4" h="944">
                  <a:moveTo>
                    <a:pt x="362" y="922"/>
                  </a:moveTo>
                  <a:lnTo>
                    <a:pt x="362" y="922"/>
                  </a:lnTo>
                  <a:lnTo>
                    <a:pt x="366" y="928"/>
                  </a:lnTo>
                  <a:lnTo>
                    <a:pt x="370" y="934"/>
                  </a:lnTo>
                  <a:lnTo>
                    <a:pt x="376" y="938"/>
                  </a:lnTo>
                  <a:lnTo>
                    <a:pt x="382" y="942"/>
                  </a:lnTo>
                  <a:lnTo>
                    <a:pt x="388" y="944"/>
                  </a:lnTo>
                  <a:lnTo>
                    <a:pt x="394" y="944"/>
                  </a:lnTo>
                  <a:lnTo>
                    <a:pt x="402" y="944"/>
                  </a:lnTo>
                  <a:lnTo>
                    <a:pt x="408" y="942"/>
                  </a:lnTo>
                  <a:lnTo>
                    <a:pt x="412" y="940"/>
                  </a:lnTo>
                  <a:lnTo>
                    <a:pt x="412" y="940"/>
                  </a:lnTo>
                  <a:lnTo>
                    <a:pt x="418" y="938"/>
                  </a:lnTo>
                  <a:lnTo>
                    <a:pt x="424" y="932"/>
                  </a:lnTo>
                  <a:lnTo>
                    <a:pt x="428" y="928"/>
                  </a:lnTo>
                  <a:lnTo>
                    <a:pt x="430" y="922"/>
                  </a:lnTo>
                  <a:lnTo>
                    <a:pt x="432" y="916"/>
                  </a:lnTo>
                  <a:lnTo>
                    <a:pt x="434" y="908"/>
                  </a:lnTo>
                  <a:lnTo>
                    <a:pt x="432" y="902"/>
                  </a:lnTo>
                  <a:lnTo>
                    <a:pt x="430" y="894"/>
                  </a:lnTo>
                  <a:lnTo>
                    <a:pt x="72" y="22"/>
                  </a:lnTo>
                  <a:lnTo>
                    <a:pt x="72" y="22"/>
                  </a:lnTo>
                  <a:lnTo>
                    <a:pt x="68" y="16"/>
                  </a:lnTo>
                  <a:lnTo>
                    <a:pt x="64" y="10"/>
                  </a:lnTo>
                  <a:lnTo>
                    <a:pt x="58" y="6"/>
                  </a:lnTo>
                  <a:lnTo>
                    <a:pt x="52" y="4"/>
                  </a:lnTo>
                  <a:lnTo>
                    <a:pt x="46" y="2"/>
                  </a:lnTo>
                  <a:lnTo>
                    <a:pt x="38" y="0"/>
                  </a:lnTo>
                  <a:lnTo>
                    <a:pt x="32" y="2"/>
                  </a:lnTo>
                  <a:lnTo>
                    <a:pt x="24" y="4"/>
                  </a:lnTo>
                  <a:lnTo>
                    <a:pt x="22" y="4"/>
                  </a:lnTo>
                  <a:lnTo>
                    <a:pt x="22" y="4"/>
                  </a:lnTo>
                  <a:lnTo>
                    <a:pt x="16" y="8"/>
                  </a:lnTo>
                  <a:lnTo>
                    <a:pt x="10" y="12"/>
                  </a:lnTo>
                  <a:lnTo>
                    <a:pt x="6" y="18"/>
                  </a:lnTo>
                  <a:lnTo>
                    <a:pt x="2" y="24"/>
                  </a:lnTo>
                  <a:lnTo>
                    <a:pt x="0" y="30"/>
                  </a:lnTo>
                  <a:lnTo>
                    <a:pt x="0" y="36"/>
                  </a:lnTo>
                  <a:lnTo>
                    <a:pt x="0" y="44"/>
                  </a:lnTo>
                  <a:lnTo>
                    <a:pt x="2" y="50"/>
                  </a:lnTo>
                  <a:lnTo>
                    <a:pt x="362" y="9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6" name="Freeform 9"/>
            <p:cNvSpPr/>
            <p:nvPr>
              <p:custDataLst>
                <p:tags r:id="rId15"/>
              </p:custDataLst>
            </p:nvPr>
          </p:nvSpPr>
          <p:spPr bwMode="auto">
            <a:xfrm>
              <a:off x="-2673667" y="8423720"/>
              <a:ext cx="654050" cy="1511300"/>
            </a:xfrm>
            <a:custGeom>
              <a:avLst/>
              <a:gdLst>
                <a:gd name="T0" fmla="*/ 2 w 412"/>
                <a:gd name="T1" fmla="*/ 904 h 952"/>
                <a:gd name="T2" fmla="*/ 2 w 412"/>
                <a:gd name="T3" fmla="*/ 904 h 952"/>
                <a:gd name="T4" fmla="*/ 0 w 412"/>
                <a:gd name="T5" fmla="*/ 910 h 952"/>
                <a:gd name="T6" fmla="*/ 0 w 412"/>
                <a:gd name="T7" fmla="*/ 918 h 952"/>
                <a:gd name="T8" fmla="*/ 0 w 412"/>
                <a:gd name="T9" fmla="*/ 924 h 952"/>
                <a:gd name="T10" fmla="*/ 2 w 412"/>
                <a:gd name="T11" fmla="*/ 930 h 952"/>
                <a:gd name="T12" fmla="*/ 6 w 412"/>
                <a:gd name="T13" fmla="*/ 936 h 952"/>
                <a:gd name="T14" fmla="*/ 10 w 412"/>
                <a:gd name="T15" fmla="*/ 942 h 952"/>
                <a:gd name="T16" fmla="*/ 16 w 412"/>
                <a:gd name="T17" fmla="*/ 946 h 952"/>
                <a:gd name="T18" fmla="*/ 22 w 412"/>
                <a:gd name="T19" fmla="*/ 950 h 952"/>
                <a:gd name="T20" fmla="*/ 26 w 412"/>
                <a:gd name="T21" fmla="*/ 950 h 952"/>
                <a:gd name="T22" fmla="*/ 26 w 412"/>
                <a:gd name="T23" fmla="*/ 950 h 952"/>
                <a:gd name="T24" fmla="*/ 32 w 412"/>
                <a:gd name="T25" fmla="*/ 952 h 952"/>
                <a:gd name="T26" fmla="*/ 40 w 412"/>
                <a:gd name="T27" fmla="*/ 952 h 952"/>
                <a:gd name="T28" fmla="*/ 46 w 412"/>
                <a:gd name="T29" fmla="*/ 952 h 952"/>
                <a:gd name="T30" fmla="*/ 52 w 412"/>
                <a:gd name="T31" fmla="*/ 950 h 952"/>
                <a:gd name="T32" fmla="*/ 58 w 412"/>
                <a:gd name="T33" fmla="*/ 946 h 952"/>
                <a:gd name="T34" fmla="*/ 64 w 412"/>
                <a:gd name="T35" fmla="*/ 942 h 952"/>
                <a:gd name="T36" fmla="*/ 68 w 412"/>
                <a:gd name="T37" fmla="*/ 936 h 952"/>
                <a:gd name="T38" fmla="*/ 72 w 412"/>
                <a:gd name="T39" fmla="*/ 930 h 952"/>
                <a:gd name="T40" fmla="*/ 408 w 412"/>
                <a:gd name="T41" fmla="*/ 50 h 952"/>
                <a:gd name="T42" fmla="*/ 408 w 412"/>
                <a:gd name="T43" fmla="*/ 50 h 952"/>
                <a:gd name="T44" fmla="*/ 410 w 412"/>
                <a:gd name="T45" fmla="*/ 42 h 952"/>
                <a:gd name="T46" fmla="*/ 412 w 412"/>
                <a:gd name="T47" fmla="*/ 36 h 952"/>
                <a:gd name="T48" fmla="*/ 410 w 412"/>
                <a:gd name="T49" fmla="*/ 28 h 952"/>
                <a:gd name="T50" fmla="*/ 408 w 412"/>
                <a:gd name="T51" fmla="*/ 22 h 952"/>
                <a:gd name="T52" fmla="*/ 404 w 412"/>
                <a:gd name="T53" fmla="*/ 16 h 952"/>
                <a:gd name="T54" fmla="*/ 400 w 412"/>
                <a:gd name="T55" fmla="*/ 10 h 952"/>
                <a:gd name="T56" fmla="*/ 394 w 412"/>
                <a:gd name="T57" fmla="*/ 6 h 952"/>
                <a:gd name="T58" fmla="*/ 388 w 412"/>
                <a:gd name="T59" fmla="*/ 4 h 952"/>
                <a:gd name="T60" fmla="*/ 386 w 412"/>
                <a:gd name="T61" fmla="*/ 2 h 952"/>
                <a:gd name="T62" fmla="*/ 386 w 412"/>
                <a:gd name="T63" fmla="*/ 2 h 952"/>
                <a:gd name="T64" fmla="*/ 378 w 412"/>
                <a:gd name="T65" fmla="*/ 0 h 952"/>
                <a:gd name="T66" fmla="*/ 372 w 412"/>
                <a:gd name="T67" fmla="*/ 0 h 952"/>
                <a:gd name="T68" fmla="*/ 364 w 412"/>
                <a:gd name="T69" fmla="*/ 0 h 952"/>
                <a:gd name="T70" fmla="*/ 358 w 412"/>
                <a:gd name="T71" fmla="*/ 2 h 952"/>
                <a:gd name="T72" fmla="*/ 352 w 412"/>
                <a:gd name="T73" fmla="*/ 6 h 952"/>
                <a:gd name="T74" fmla="*/ 346 w 412"/>
                <a:gd name="T75" fmla="*/ 10 h 952"/>
                <a:gd name="T76" fmla="*/ 342 w 412"/>
                <a:gd name="T77" fmla="*/ 16 h 952"/>
                <a:gd name="T78" fmla="*/ 340 w 412"/>
                <a:gd name="T79" fmla="*/ 22 h 952"/>
                <a:gd name="T80" fmla="*/ 2 w 412"/>
                <a:gd name="T81"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2" h="952">
                  <a:moveTo>
                    <a:pt x="2" y="904"/>
                  </a:moveTo>
                  <a:lnTo>
                    <a:pt x="2" y="904"/>
                  </a:lnTo>
                  <a:lnTo>
                    <a:pt x="0" y="910"/>
                  </a:lnTo>
                  <a:lnTo>
                    <a:pt x="0" y="918"/>
                  </a:lnTo>
                  <a:lnTo>
                    <a:pt x="0" y="924"/>
                  </a:lnTo>
                  <a:lnTo>
                    <a:pt x="2" y="930"/>
                  </a:lnTo>
                  <a:lnTo>
                    <a:pt x="6" y="936"/>
                  </a:lnTo>
                  <a:lnTo>
                    <a:pt x="10" y="942"/>
                  </a:lnTo>
                  <a:lnTo>
                    <a:pt x="16" y="946"/>
                  </a:lnTo>
                  <a:lnTo>
                    <a:pt x="22" y="950"/>
                  </a:lnTo>
                  <a:lnTo>
                    <a:pt x="26" y="950"/>
                  </a:lnTo>
                  <a:lnTo>
                    <a:pt x="26" y="950"/>
                  </a:lnTo>
                  <a:lnTo>
                    <a:pt x="32" y="952"/>
                  </a:lnTo>
                  <a:lnTo>
                    <a:pt x="40" y="952"/>
                  </a:lnTo>
                  <a:lnTo>
                    <a:pt x="46" y="952"/>
                  </a:lnTo>
                  <a:lnTo>
                    <a:pt x="52" y="950"/>
                  </a:lnTo>
                  <a:lnTo>
                    <a:pt x="58" y="946"/>
                  </a:lnTo>
                  <a:lnTo>
                    <a:pt x="64" y="942"/>
                  </a:lnTo>
                  <a:lnTo>
                    <a:pt x="68" y="936"/>
                  </a:lnTo>
                  <a:lnTo>
                    <a:pt x="72" y="930"/>
                  </a:lnTo>
                  <a:lnTo>
                    <a:pt x="408" y="50"/>
                  </a:lnTo>
                  <a:lnTo>
                    <a:pt x="408" y="50"/>
                  </a:lnTo>
                  <a:lnTo>
                    <a:pt x="410" y="42"/>
                  </a:lnTo>
                  <a:lnTo>
                    <a:pt x="412" y="36"/>
                  </a:lnTo>
                  <a:lnTo>
                    <a:pt x="410" y="28"/>
                  </a:lnTo>
                  <a:lnTo>
                    <a:pt x="408" y="22"/>
                  </a:lnTo>
                  <a:lnTo>
                    <a:pt x="404" y="16"/>
                  </a:lnTo>
                  <a:lnTo>
                    <a:pt x="400" y="10"/>
                  </a:lnTo>
                  <a:lnTo>
                    <a:pt x="394" y="6"/>
                  </a:lnTo>
                  <a:lnTo>
                    <a:pt x="388" y="4"/>
                  </a:lnTo>
                  <a:lnTo>
                    <a:pt x="386" y="2"/>
                  </a:lnTo>
                  <a:lnTo>
                    <a:pt x="386" y="2"/>
                  </a:lnTo>
                  <a:lnTo>
                    <a:pt x="378" y="0"/>
                  </a:lnTo>
                  <a:lnTo>
                    <a:pt x="372" y="0"/>
                  </a:lnTo>
                  <a:lnTo>
                    <a:pt x="364" y="0"/>
                  </a:lnTo>
                  <a:lnTo>
                    <a:pt x="358" y="2"/>
                  </a:lnTo>
                  <a:lnTo>
                    <a:pt x="352" y="6"/>
                  </a:lnTo>
                  <a:lnTo>
                    <a:pt x="346" y="10"/>
                  </a:lnTo>
                  <a:lnTo>
                    <a:pt x="342" y="16"/>
                  </a:lnTo>
                  <a:lnTo>
                    <a:pt x="340" y="22"/>
                  </a:lnTo>
                  <a:lnTo>
                    <a:pt x="2" y="904"/>
                  </a:lnTo>
                  <a:close/>
                </a:path>
              </a:pathLst>
            </a:custGeom>
            <a:solidFill>
              <a:srgbClr val="5E41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7" name="Freeform 10"/>
            <p:cNvSpPr/>
            <p:nvPr>
              <p:custDataLst>
                <p:tags r:id="rId16"/>
              </p:custDataLst>
            </p:nvPr>
          </p:nvSpPr>
          <p:spPr bwMode="auto">
            <a:xfrm>
              <a:off x="-2673667" y="8423720"/>
              <a:ext cx="654050" cy="1511300"/>
            </a:xfrm>
            <a:custGeom>
              <a:avLst/>
              <a:gdLst>
                <a:gd name="T0" fmla="*/ 2 w 412"/>
                <a:gd name="T1" fmla="*/ 904 h 952"/>
                <a:gd name="T2" fmla="*/ 2 w 412"/>
                <a:gd name="T3" fmla="*/ 904 h 952"/>
                <a:gd name="T4" fmla="*/ 0 w 412"/>
                <a:gd name="T5" fmla="*/ 910 h 952"/>
                <a:gd name="T6" fmla="*/ 0 w 412"/>
                <a:gd name="T7" fmla="*/ 918 h 952"/>
                <a:gd name="T8" fmla="*/ 0 w 412"/>
                <a:gd name="T9" fmla="*/ 924 h 952"/>
                <a:gd name="T10" fmla="*/ 2 w 412"/>
                <a:gd name="T11" fmla="*/ 930 h 952"/>
                <a:gd name="T12" fmla="*/ 6 w 412"/>
                <a:gd name="T13" fmla="*/ 936 h 952"/>
                <a:gd name="T14" fmla="*/ 10 w 412"/>
                <a:gd name="T15" fmla="*/ 942 h 952"/>
                <a:gd name="T16" fmla="*/ 16 w 412"/>
                <a:gd name="T17" fmla="*/ 946 h 952"/>
                <a:gd name="T18" fmla="*/ 22 w 412"/>
                <a:gd name="T19" fmla="*/ 950 h 952"/>
                <a:gd name="T20" fmla="*/ 26 w 412"/>
                <a:gd name="T21" fmla="*/ 950 h 952"/>
                <a:gd name="T22" fmla="*/ 26 w 412"/>
                <a:gd name="T23" fmla="*/ 950 h 952"/>
                <a:gd name="T24" fmla="*/ 32 w 412"/>
                <a:gd name="T25" fmla="*/ 952 h 952"/>
                <a:gd name="T26" fmla="*/ 40 w 412"/>
                <a:gd name="T27" fmla="*/ 952 h 952"/>
                <a:gd name="T28" fmla="*/ 46 w 412"/>
                <a:gd name="T29" fmla="*/ 952 h 952"/>
                <a:gd name="T30" fmla="*/ 52 w 412"/>
                <a:gd name="T31" fmla="*/ 950 h 952"/>
                <a:gd name="T32" fmla="*/ 58 w 412"/>
                <a:gd name="T33" fmla="*/ 946 h 952"/>
                <a:gd name="T34" fmla="*/ 64 w 412"/>
                <a:gd name="T35" fmla="*/ 942 h 952"/>
                <a:gd name="T36" fmla="*/ 68 w 412"/>
                <a:gd name="T37" fmla="*/ 936 h 952"/>
                <a:gd name="T38" fmla="*/ 72 w 412"/>
                <a:gd name="T39" fmla="*/ 930 h 952"/>
                <a:gd name="T40" fmla="*/ 408 w 412"/>
                <a:gd name="T41" fmla="*/ 50 h 952"/>
                <a:gd name="T42" fmla="*/ 408 w 412"/>
                <a:gd name="T43" fmla="*/ 50 h 952"/>
                <a:gd name="T44" fmla="*/ 410 w 412"/>
                <a:gd name="T45" fmla="*/ 42 h 952"/>
                <a:gd name="T46" fmla="*/ 412 w 412"/>
                <a:gd name="T47" fmla="*/ 36 h 952"/>
                <a:gd name="T48" fmla="*/ 410 w 412"/>
                <a:gd name="T49" fmla="*/ 28 h 952"/>
                <a:gd name="T50" fmla="*/ 408 w 412"/>
                <a:gd name="T51" fmla="*/ 22 h 952"/>
                <a:gd name="T52" fmla="*/ 404 w 412"/>
                <a:gd name="T53" fmla="*/ 16 h 952"/>
                <a:gd name="T54" fmla="*/ 400 w 412"/>
                <a:gd name="T55" fmla="*/ 10 h 952"/>
                <a:gd name="T56" fmla="*/ 394 w 412"/>
                <a:gd name="T57" fmla="*/ 6 h 952"/>
                <a:gd name="T58" fmla="*/ 388 w 412"/>
                <a:gd name="T59" fmla="*/ 4 h 952"/>
                <a:gd name="T60" fmla="*/ 386 w 412"/>
                <a:gd name="T61" fmla="*/ 2 h 952"/>
                <a:gd name="T62" fmla="*/ 386 w 412"/>
                <a:gd name="T63" fmla="*/ 2 h 952"/>
                <a:gd name="T64" fmla="*/ 378 w 412"/>
                <a:gd name="T65" fmla="*/ 0 h 952"/>
                <a:gd name="T66" fmla="*/ 372 w 412"/>
                <a:gd name="T67" fmla="*/ 0 h 952"/>
                <a:gd name="T68" fmla="*/ 364 w 412"/>
                <a:gd name="T69" fmla="*/ 0 h 952"/>
                <a:gd name="T70" fmla="*/ 358 w 412"/>
                <a:gd name="T71" fmla="*/ 2 h 952"/>
                <a:gd name="T72" fmla="*/ 352 w 412"/>
                <a:gd name="T73" fmla="*/ 6 h 952"/>
                <a:gd name="T74" fmla="*/ 346 w 412"/>
                <a:gd name="T75" fmla="*/ 10 h 952"/>
                <a:gd name="T76" fmla="*/ 342 w 412"/>
                <a:gd name="T77" fmla="*/ 16 h 952"/>
                <a:gd name="T78" fmla="*/ 340 w 412"/>
                <a:gd name="T79" fmla="*/ 22 h 952"/>
                <a:gd name="T80" fmla="*/ 2 w 412"/>
                <a:gd name="T81"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2" h="952">
                  <a:moveTo>
                    <a:pt x="2" y="904"/>
                  </a:moveTo>
                  <a:lnTo>
                    <a:pt x="2" y="904"/>
                  </a:lnTo>
                  <a:lnTo>
                    <a:pt x="0" y="910"/>
                  </a:lnTo>
                  <a:lnTo>
                    <a:pt x="0" y="918"/>
                  </a:lnTo>
                  <a:lnTo>
                    <a:pt x="0" y="924"/>
                  </a:lnTo>
                  <a:lnTo>
                    <a:pt x="2" y="930"/>
                  </a:lnTo>
                  <a:lnTo>
                    <a:pt x="6" y="936"/>
                  </a:lnTo>
                  <a:lnTo>
                    <a:pt x="10" y="942"/>
                  </a:lnTo>
                  <a:lnTo>
                    <a:pt x="16" y="946"/>
                  </a:lnTo>
                  <a:lnTo>
                    <a:pt x="22" y="950"/>
                  </a:lnTo>
                  <a:lnTo>
                    <a:pt x="26" y="950"/>
                  </a:lnTo>
                  <a:lnTo>
                    <a:pt x="26" y="950"/>
                  </a:lnTo>
                  <a:lnTo>
                    <a:pt x="32" y="952"/>
                  </a:lnTo>
                  <a:lnTo>
                    <a:pt x="40" y="952"/>
                  </a:lnTo>
                  <a:lnTo>
                    <a:pt x="46" y="952"/>
                  </a:lnTo>
                  <a:lnTo>
                    <a:pt x="52" y="950"/>
                  </a:lnTo>
                  <a:lnTo>
                    <a:pt x="58" y="946"/>
                  </a:lnTo>
                  <a:lnTo>
                    <a:pt x="64" y="942"/>
                  </a:lnTo>
                  <a:lnTo>
                    <a:pt x="68" y="936"/>
                  </a:lnTo>
                  <a:lnTo>
                    <a:pt x="72" y="930"/>
                  </a:lnTo>
                  <a:lnTo>
                    <a:pt x="408" y="50"/>
                  </a:lnTo>
                  <a:lnTo>
                    <a:pt x="408" y="50"/>
                  </a:lnTo>
                  <a:lnTo>
                    <a:pt x="410" y="42"/>
                  </a:lnTo>
                  <a:lnTo>
                    <a:pt x="412" y="36"/>
                  </a:lnTo>
                  <a:lnTo>
                    <a:pt x="410" y="28"/>
                  </a:lnTo>
                  <a:lnTo>
                    <a:pt x="408" y="22"/>
                  </a:lnTo>
                  <a:lnTo>
                    <a:pt x="404" y="16"/>
                  </a:lnTo>
                  <a:lnTo>
                    <a:pt x="400" y="10"/>
                  </a:lnTo>
                  <a:lnTo>
                    <a:pt x="394" y="6"/>
                  </a:lnTo>
                  <a:lnTo>
                    <a:pt x="388" y="4"/>
                  </a:lnTo>
                  <a:lnTo>
                    <a:pt x="386" y="2"/>
                  </a:lnTo>
                  <a:lnTo>
                    <a:pt x="386" y="2"/>
                  </a:lnTo>
                  <a:lnTo>
                    <a:pt x="378" y="0"/>
                  </a:lnTo>
                  <a:lnTo>
                    <a:pt x="372" y="0"/>
                  </a:lnTo>
                  <a:lnTo>
                    <a:pt x="364" y="0"/>
                  </a:lnTo>
                  <a:lnTo>
                    <a:pt x="358" y="2"/>
                  </a:lnTo>
                  <a:lnTo>
                    <a:pt x="352" y="6"/>
                  </a:lnTo>
                  <a:lnTo>
                    <a:pt x="346" y="10"/>
                  </a:lnTo>
                  <a:lnTo>
                    <a:pt x="342" y="16"/>
                  </a:lnTo>
                  <a:lnTo>
                    <a:pt x="340" y="22"/>
                  </a:lnTo>
                  <a:lnTo>
                    <a:pt x="2" y="9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8" name="Freeform 11"/>
            <p:cNvSpPr/>
            <p:nvPr>
              <p:custDataLst>
                <p:tags r:id="rId17"/>
              </p:custDataLst>
            </p:nvPr>
          </p:nvSpPr>
          <p:spPr bwMode="auto">
            <a:xfrm>
              <a:off x="-2375217" y="6461570"/>
              <a:ext cx="1314450" cy="2593975"/>
            </a:xfrm>
            <a:custGeom>
              <a:avLst/>
              <a:gdLst>
                <a:gd name="T0" fmla="*/ 828 w 828"/>
                <a:gd name="T1" fmla="*/ 816 h 1634"/>
                <a:gd name="T2" fmla="*/ 820 w 828"/>
                <a:gd name="T3" fmla="*/ 980 h 1634"/>
                <a:gd name="T4" fmla="*/ 800 w 828"/>
                <a:gd name="T5" fmla="*/ 1132 h 1634"/>
                <a:gd name="T6" fmla="*/ 766 w 828"/>
                <a:gd name="T7" fmla="*/ 1268 h 1634"/>
                <a:gd name="T8" fmla="*/ 720 w 828"/>
                <a:gd name="T9" fmla="*/ 1386 h 1634"/>
                <a:gd name="T10" fmla="*/ 680 w 828"/>
                <a:gd name="T11" fmla="*/ 1462 h 1634"/>
                <a:gd name="T12" fmla="*/ 648 w 828"/>
                <a:gd name="T13" fmla="*/ 1506 h 1634"/>
                <a:gd name="T14" fmla="*/ 616 w 828"/>
                <a:gd name="T15" fmla="*/ 1544 h 1634"/>
                <a:gd name="T16" fmla="*/ 582 w 828"/>
                <a:gd name="T17" fmla="*/ 1576 h 1634"/>
                <a:gd name="T18" fmla="*/ 544 w 828"/>
                <a:gd name="T19" fmla="*/ 1600 h 1634"/>
                <a:gd name="T20" fmla="*/ 504 w 828"/>
                <a:gd name="T21" fmla="*/ 1618 h 1634"/>
                <a:gd name="T22" fmla="*/ 464 w 828"/>
                <a:gd name="T23" fmla="*/ 1630 h 1634"/>
                <a:gd name="T24" fmla="*/ 442 w 828"/>
                <a:gd name="T25" fmla="*/ 1632 h 1634"/>
                <a:gd name="T26" fmla="*/ 268 w 828"/>
                <a:gd name="T27" fmla="*/ 1634 h 1634"/>
                <a:gd name="T28" fmla="*/ 232 w 828"/>
                <a:gd name="T29" fmla="*/ 1632 h 1634"/>
                <a:gd name="T30" fmla="*/ 206 w 828"/>
                <a:gd name="T31" fmla="*/ 1586 h 1634"/>
                <a:gd name="T32" fmla="*/ 136 w 828"/>
                <a:gd name="T33" fmla="*/ 1440 h 1634"/>
                <a:gd name="T34" fmla="*/ 96 w 828"/>
                <a:gd name="T35" fmla="*/ 1342 h 1634"/>
                <a:gd name="T36" fmla="*/ 60 w 828"/>
                <a:gd name="T37" fmla="*/ 1230 h 1634"/>
                <a:gd name="T38" fmla="*/ 30 w 828"/>
                <a:gd name="T39" fmla="*/ 1104 h 1634"/>
                <a:gd name="T40" fmla="*/ 8 w 828"/>
                <a:gd name="T41" fmla="*/ 966 h 1634"/>
                <a:gd name="T42" fmla="*/ 0 w 828"/>
                <a:gd name="T43" fmla="*/ 816 h 1634"/>
                <a:gd name="T44" fmla="*/ 2 w 828"/>
                <a:gd name="T45" fmla="*/ 784 h 1634"/>
                <a:gd name="T46" fmla="*/ 10 w 828"/>
                <a:gd name="T47" fmla="*/ 686 h 1634"/>
                <a:gd name="T48" fmla="*/ 36 w 828"/>
                <a:gd name="T49" fmla="*/ 548 h 1634"/>
                <a:gd name="T50" fmla="*/ 74 w 828"/>
                <a:gd name="T51" fmla="*/ 412 h 1634"/>
                <a:gd name="T52" fmla="*/ 116 w 828"/>
                <a:gd name="T53" fmla="*/ 284 h 1634"/>
                <a:gd name="T54" fmla="*/ 194 w 828"/>
                <a:gd name="T55" fmla="*/ 82 h 1634"/>
                <a:gd name="T56" fmla="*/ 230 w 828"/>
                <a:gd name="T57" fmla="*/ 0 h 1634"/>
                <a:gd name="T58" fmla="*/ 414 w 828"/>
                <a:gd name="T59" fmla="*/ 0 h 1634"/>
                <a:gd name="T60" fmla="*/ 436 w 828"/>
                <a:gd name="T61" fmla="*/ 2 h 1634"/>
                <a:gd name="T62" fmla="*/ 478 w 828"/>
                <a:gd name="T63" fmla="*/ 10 h 1634"/>
                <a:gd name="T64" fmla="*/ 518 w 828"/>
                <a:gd name="T65" fmla="*/ 26 h 1634"/>
                <a:gd name="T66" fmla="*/ 556 w 828"/>
                <a:gd name="T67" fmla="*/ 50 h 1634"/>
                <a:gd name="T68" fmla="*/ 594 w 828"/>
                <a:gd name="T69" fmla="*/ 80 h 1634"/>
                <a:gd name="T70" fmla="*/ 628 w 828"/>
                <a:gd name="T71" fmla="*/ 118 h 1634"/>
                <a:gd name="T72" fmla="*/ 662 w 828"/>
                <a:gd name="T73" fmla="*/ 162 h 1634"/>
                <a:gd name="T74" fmla="*/ 692 w 828"/>
                <a:gd name="T75" fmla="*/ 212 h 1634"/>
                <a:gd name="T76" fmla="*/ 734 w 828"/>
                <a:gd name="T77" fmla="*/ 296 h 1634"/>
                <a:gd name="T78" fmla="*/ 778 w 828"/>
                <a:gd name="T79" fmla="*/ 428 h 1634"/>
                <a:gd name="T80" fmla="*/ 810 w 828"/>
                <a:gd name="T81" fmla="*/ 574 h 1634"/>
                <a:gd name="T82" fmla="*/ 826 w 828"/>
                <a:gd name="T83" fmla="*/ 732 h 1634"/>
                <a:gd name="T84" fmla="*/ 828 w 828"/>
                <a:gd name="T85" fmla="*/ 816 h 1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8" h="1634">
                  <a:moveTo>
                    <a:pt x="828" y="816"/>
                  </a:moveTo>
                  <a:lnTo>
                    <a:pt x="828" y="816"/>
                  </a:lnTo>
                  <a:lnTo>
                    <a:pt x="826" y="900"/>
                  </a:lnTo>
                  <a:lnTo>
                    <a:pt x="820" y="980"/>
                  </a:lnTo>
                  <a:lnTo>
                    <a:pt x="812" y="1058"/>
                  </a:lnTo>
                  <a:lnTo>
                    <a:pt x="800" y="1132"/>
                  </a:lnTo>
                  <a:lnTo>
                    <a:pt x="784" y="1202"/>
                  </a:lnTo>
                  <a:lnTo>
                    <a:pt x="766" y="1268"/>
                  </a:lnTo>
                  <a:lnTo>
                    <a:pt x="744" y="1330"/>
                  </a:lnTo>
                  <a:lnTo>
                    <a:pt x="720" y="1386"/>
                  </a:lnTo>
                  <a:lnTo>
                    <a:pt x="694" y="1438"/>
                  </a:lnTo>
                  <a:lnTo>
                    <a:pt x="680" y="1462"/>
                  </a:lnTo>
                  <a:lnTo>
                    <a:pt x="664" y="1486"/>
                  </a:lnTo>
                  <a:lnTo>
                    <a:pt x="648" y="1506"/>
                  </a:lnTo>
                  <a:lnTo>
                    <a:pt x="632" y="1526"/>
                  </a:lnTo>
                  <a:lnTo>
                    <a:pt x="616" y="1544"/>
                  </a:lnTo>
                  <a:lnTo>
                    <a:pt x="598" y="1560"/>
                  </a:lnTo>
                  <a:lnTo>
                    <a:pt x="582" y="1576"/>
                  </a:lnTo>
                  <a:lnTo>
                    <a:pt x="562" y="1590"/>
                  </a:lnTo>
                  <a:lnTo>
                    <a:pt x="544" y="1600"/>
                  </a:lnTo>
                  <a:lnTo>
                    <a:pt x="524" y="1610"/>
                  </a:lnTo>
                  <a:lnTo>
                    <a:pt x="504" y="1618"/>
                  </a:lnTo>
                  <a:lnTo>
                    <a:pt x="484" y="1626"/>
                  </a:lnTo>
                  <a:lnTo>
                    <a:pt x="464" y="1630"/>
                  </a:lnTo>
                  <a:lnTo>
                    <a:pt x="442" y="1632"/>
                  </a:lnTo>
                  <a:lnTo>
                    <a:pt x="442" y="1632"/>
                  </a:lnTo>
                  <a:lnTo>
                    <a:pt x="334" y="1634"/>
                  </a:lnTo>
                  <a:lnTo>
                    <a:pt x="268" y="1634"/>
                  </a:lnTo>
                  <a:lnTo>
                    <a:pt x="244" y="1634"/>
                  </a:lnTo>
                  <a:lnTo>
                    <a:pt x="232" y="1632"/>
                  </a:lnTo>
                  <a:lnTo>
                    <a:pt x="232" y="1632"/>
                  </a:lnTo>
                  <a:lnTo>
                    <a:pt x="206" y="1586"/>
                  </a:lnTo>
                  <a:lnTo>
                    <a:pt x="172" y="1522"/>
                  </a:lnTo>
                  <a:lnTo>
                    <a:pt x="136" y="1440"/>
                  </a:lnTo>
                  <a:lnTo>
                    <a:pt x="116" y="1392"/>
                  </a:lnTo>
                  <a:lnTo>
                    <a:pt x="96" y="1342"/>
                  </a:lnTo>
                  <a:lnTo>
                    <a:pt x="78" y="1288"/>
                  </a:lnTo>
                  <a:lnTo>
                    <a:pt x="60" y="1230"/>
                  </a:lnTo>
                  <a:lnTo>
                    <a:pt x="44" y="1168"/>
                  </a:lnTo>
                  <a:lnTo>
                    <a:pt x="30" y="1104"/>
                  </a:lnTo>
                  <a:lnTo>
                    <a:pt x="18" y="1036"/>
                  </a:lnTo>
                  <a:lnTo>
                    <a:pt x="8" y="966"/>
                  </a:lnTo>
                  <a:lnTo>
                    <a:pt x="2" y="892"/>
                  </a:lnTo>
                  <a:lnTo>
                    <a:pt x="0" y="816"/>
                  </a:lnTo>
                  <a:lnTo>
                    <a:pt x="0" y="816"/>
                  </a:lnTo>
                  <a:lnTo>
                    <a:pt x="2" y="784"/>
                  </a:lnTo>
                  <a:lnTo>
                    <a:pt x="4" y="752"/>
                  </a:lnTo>
                  <a:lnTo>
                    <a:pt x="10" y="686"/>
                  </a:lnTo>
                  <a:lnTo>
                    <a:pt x="22" y="618"/>
                  </a:lnTo>
                  <a:lnTo>
                    <a:pt x="36" y="548"/>
                  </a:lnTo>
                  <a:lnTo>
                    <a:pt x="54" y="480"/>
                  </a:lnTo>
                  <a:lnTo>
                    <a:pt x="74" y="412"/>
                  </a:lnTo>
                  <a:lnTo>
                    <a:pt x="94" y="346"/>
                  </a:lnTo>
                  <a:lnTo>
                    <a:pt x="116" y="284"/>
                  </a:lnTo>
                  <a:lnTo>
                    <a:pt x="158" y="170"/>
                  </a:lnTo>
                  <a:lnTo>
                    <a:pt x="194" y="82"/>
                  </a:lnTo>
                  <a:lnTo>
                    <a:pt x="222" y="22"/>
                  </a:lnTo>
                  <a:lnTo>
                    <a:pt x="230" y="0"/>
                  </a:lnTo>
                  <a:lnTo>
                    <a:pt x="230" y="0"/>
                  </a:lnTo>
                  <a:lnTo>
                    <a:pt x="414" y="0"/>
                  </a:lnTo>
                  <a:lnTo>
                    <a:pt x="414" y="0"/>
                  </a:lnTo>
                  <a:lnTo>
                    <a:pt x="436" y="2"/>
                  </a:lnTo>
                  <a:lnTo>
                    <a:pt x="456" y="4"/>
                  </a:lnTo>
                  <a:lnTo>
                    <a:pt x="478" y="10"/>
                  </a:lnTo>
                  <a:lnTo>
                    <a:pt x="498" y="16"/>
                  </a:lnTo>
                  <a:lnTo>
                    <a:pt x="518" y="26"/>
                  </a:lnTo>
                  <a:lnTo>
                    <a:pt x="538" y="36"/>
                  </a:lnTo>
                  <a:lnTo>
                    <a:pt x="556" y="50"/>
                  </a:lnTo>
                  <a:lnTo>
                    <a:pt x="576" y="64"/>
                  </a:lnTo>
                  <a:lnTo>
                    <a:pt x="594" y="80"/>
                  </a:lnTo>
                  <a:lnTo>
                    <a:pt x="612" y="98"/>
                  </a:lnTo>
                  <a:lnTo>
                    <a:pt x="628" y="118"/>
                  </a:lnTo>
                  <a:lnTo>
                    <a:pt x="646" y="140"/>
                  </a:lnTo>
                  <a:lnTo>
                    <a:pt x="662" y="162"/>
                  </a:lnTo>
                  <a:lnTo>
                    <a:pt x="678" y="186"/>
                  </a:lnTo>
                  <a:lnTo>
                    <a:pt x="692" y="212"/>
                  </a:lnTo>
                  <a:lnTo>
                    <a:pt x="706" y="240"/>
                  </a:lnTo>
                  <a:lnTo>
                    <a:pt x="734" y="296"/>
                  </a:lnTo>
                  <a:lnTo>
                    <a:pt x="758" y="360"/>
                  </a:lnTo>
                  <a:lnTo>
                    <a:pt x="778" y="428"/>
                  </a:lnTo>
                  <a:lnTo>
                    <a:pt x="796" y="498"/>
                  </a:lnTo>
                  <a:lnTo>
                    <a:pt x="810" y="574"/>
                  </a:lnTo>
                  <a:lnTo>
                    <a:pt x="820" y="652"/>
                  </a:lnTo>
                  <a:lnTo>
                    <a:pt x="826" y="732"/>
                  </a:lnTo>
                  <a:lnTo>
                    <a:pt x="828" y="816"/>
                  </a:lnTo>
                  <a:lnTo>
                    <a:pt x="828" y="816"/>
                  </a:lnTo>
                  <a:close/>
                </a:path>
              </a:pathLst>
            </a:custGeom>
            <a:solidFill>
              <a:srgbClr val="B8C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9" name="Freeform 12"/>
            <p:cNvSpPr/>
            <p:nvPr>
              <p:custDataLst>
                <p:tags r:id="rId18"/>
              </p:custDataLst>
            </p:nvPr>
          </p:nvSpPr>
          <p:spPr bwMode="auto">
            <a:xfrm>
              <a:off x="-2638742" y="6461570"/>
              <a:ext cx="1311275" cy="2590800"/>
            </a:xfrm>
            <a:custGeom>
              <a:avLst/>
              <a:gdLst>
                <a:gd name="T0" fmla="*/ 826 w 826"/>
                <a:gd name="T1" fmla="*/ 816 h 1632"/>
                <a:gd name="T2" fmla="*/ 818 w 826"/>
                <a:gd name="T3" fmla="*/ 980 h 1632"/>
                <a:gd name="T4" fmla="*/ 794 w 826"/>
                <a:gd name="T5" fmla="*/ 1134 h 1632"/>
                <a:gd name="T6" fmla="*/ 756 w 826"/>
                <a:gd name="T7" fmla="*/ 1272 h 1632"/>
                <a:gd name="T8" fmla="*/ 706 w 826"/>
                <a:gd name="T9" fmla="*/ 1394 h 1632"/>
                <a:gd name="T10" fmla="*/ 676 w 826"/>
                <a:gd name="T11" fmla="*/ 1446 h 1632"/>
                <a:gd name="T12" fmla="*/ 644 w 826"/>
                <a:gd name="T13" fmla="*/ 1492 h 1632"/>
                <a:gd name="T14" fmla="*/ 610 w 826"/>
                <a:gd name="T15" fmla="*/ 1534 h 1632"/>
                <a:gd name="T16" fmla="*/ 574 w 826"/>
                <a:gd name="T17" fmla="*/ 1568 h 1632"/>
                <a:gd name="T18" fmla="*/ 536 w 826"/>
                <a:gd name="T19" fmla="*/ 1596 h 1632"/>
                <a:gd name="T20" fmla="*/ 496 w 826"/>
                <a:gd name="T21" fmla="*/ 1616 h 1632"/>
                <a:gd name="T22" fmla="*/ 456 w 826"/>
                <a:gd name="T23" fmla="*/ 1628 h 1632"/>
                <a:gd name="T24" fmla="*/ 414 w 826"/>
                <a:gd name="T25" fmla="*/ 1632 h 1632"/>
                <a:gd name="T26" fmla="*/ 392 w 826"/>
                <a:gd name="T27" fmla="*/ 1632 h 1632"/>
                <a:gd name="T28" fmla="*/ 350 w 826"/>
                <a:gd name="T29" fmla="*/ 1622 h 1632"/>
                <a:gd name="T30" fmla="*/ 310 w 826"/>
                <a:gd name="T31" fmla="*/ 1606 h 1632"/>
                <a:gd name="T32" fmla="*/ 272 w 826"/>
                <a:gd name="T33" fmla="*/ 1582 h 1632"/>
                <a:gd name="T34" fmla="*/ 234 w 826"/>
                <a:gd name="T35" fmla="*/ 1552 h 1632"/>
                <a:gd name="T36" fmla="*/ 198 w 826"/>
                <a:gd name="T37" fmla="*/ 1514 h 1632"/>
                <a:gd name="T38" fmla="*/ 166 w 826"/>
                <a:gd name="T39" fmla="*/ 1470 h 1632"/>
                <a:gd name="T40" fmla="*/ 136 w 826"/>
                <a:gd name="T41" fmla="*/ 1420 h 1632"/>
                <a:gd name="T42" fmla="*/ 94 w 826"/>
                <a:gd name="T43" fmla="*/ 1336 h 1632"/>
                <a:gd name="T44" fmla="*/ 50 w 826"/>
                <a:gd name="T45" fmla="*/ 1206 h 1632"/>
                <a:gd name="T46" fmla="*/ 18 w 826"/>
                <a:gd name="T47" fmla="*/ 1058 h 1632"/>
                <a:gd name="T48" fmla="*/ 2 w 826"/>
                <a:gd name="T49" fmla="*/ 900 h 1632"/>
                <a:gd name="T50" fmla="*/ 0 w 826"/>
                <a:gd name="T51" fmla="*/ 816 h 1632"/>
                <a:gd name="T52" fmla="*/ 8 w 826"/>
                <a:gd name="T53" fmla="*/ 652 h 1632"/>
                <a:gd name="T54" fmla="*/ 32 w 826"/>
                <a:gd name="T55" fmla="*/ 498 h 1632"/>
                <a:gd name="T56" fmla="*/ 70 w 826"/>
                <a:gd name="T57" fmla="*/ 360 h 1632"/>
                <a:gd name="T58" fmla="*/ 120 w 826"/>
                <a:gd name="T59" fmla="*/ 240 h 1632"/>
                <a:gd name="T60" fmla="*/ 150 w 826"/>
                <a:gd name="T61" fmla="*/ 186 h 1632"/>
                <a:gd name="T62" fmla="*/ 182 w 826"/>
                <a:gd name="T63" fmla="*/ 140 h 1632"/>
                <a:gd name="T64" fmla="*/ 216 w 826"/>
                <a:gd name="T65" fmla="*/ 98 h 1632"/>
                <a:gd name="T66" fmla="*/ 252 w 826"/>
                <a:gd name="T67" fmla="*/ 64 h 1632"/>
                <a:gd name="T68" fmla="*/ 290 w 826"/>
                <a:gd name="T69" fmla="*/ 36 h 1632"/>
                <a:gd name="T70" fmla="*/ 330 w 826"/>
                <a:gd name="T71" fmla="*/ 16 h 1632"/>
                <a:gd name="T72" fmla="*/ 372 w 826"/>
                <a:gd name="T73" fmla="*/ 4 h 1632"/>
                <a:gd name="T74" fmla="*/ 414 w 826"/>
                <a:gd name="T75" fmla="*/ 0 h 1632"/>
                <a:gd name="T76" fmla="*/ 434 w 826"/>
                <a:gd name="T77" fmla="*/ 2 h 1632"/>
                <a:gd name="T78" fmla="*/ 476 w 826"/>
                <a:gd name="T79" fmla="*/ 10 h 1632"/>
                <a:gd name="T80" fmla="*/ 516 w 826"/>
                <a:gd name="T81" fmla="*/ 26 h 1632"/>
                <a:gd name="T82" fmla="*/ 556 w 826"/>
                <a:gd name="T83" fmla="*/ 50 h 1632"/>
                <a:gd name="T84" fmla="*/ 592 w 826"/>
                <a:gd name="T85" fmla="*/ 80 h 1632"/>
                <a:gd name="T86" fmla="*/ 628 w 826"/>
                <a:gd name="T87" fmla="*/ 118 h 1632"/>
                <a:gd name="T88" fmla="*/ 660 w 826"/>
                <a:gd name="T89" fmla="*/ 162 h 1632"/>
                <a:gd name="T90" fmla="*/ 692 w 826"/>
                <a:gd name="T91" fmla="*/ 212 h 1632"/>
                <a:gd name="T92" fmla="*/ 732 w 826"/>
                <a:gd name="T93" fmla="*/ 296 h 1632"/>
                <a:gd name="T94" fmla="*/ 776 w 826"/>
                <a:gd name="T95" fmla="*/ 428 h 1632"/>
                <a:gd name="T96" fmla="*/ 808 w 826"/>
                <a:gd name="T97" fmla="*/ 574 h 1632"/>
                <a:gd name="T98" fmla="*/ 824 w 826"/>
                <a:gd name="T99" fmla="*/ 732 h 1632"/>
                <a:gd name="T100" fmla="*/ 826 w 826"/>
                <a:gd name="T101" fmla="*/ 816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6" h="1632">
                  <a:moveTo>
                    <a:pt x="826" y="816"/>
                  </a:moveTo>
                  <a:lnTo>
                    <a:pt x="826" y="816"/>
                  </a:lnTo>
                  <a:lnTo>
                    <a:pt x="824" y="900"/>
                  </a:lnTo>
                  <a:lnTo>
                    <a:pt x="818" y="980"/>
                  </a:lnTo>
                  <a:lnTo>
                    <a:pt x="808" y="1058"/>
                  </a:lnTo>
                  <a:lnTo>
                    <a:pt x="794" y="1134"/>
                  </a:lnTo>
                  <a:lnTo>
                    <a:pt x="776" y="1206"/>
                  </a:lnTo>
                  <a:lnTo>
                    <a:pt x="756" y="1272"/>
                  </a:lnTo>
                  <a:lnTo>
                    <a:pt x="732" y="1336"/>
                  </a:lnTo>
                  <a:lnTo>
                    <a:pt x="706" y="1394"/>
                  </a:lnTo>
                  <a:lnTo>
                    <a:pt x="692" y="1420"/>
                  </a:lnTo>
                  <a:lnTo>
                    <a:pt x="676" y="1446"/>
                  </a:lnTo>
                  <a:lnTo>
                    <a:pt x="660" y="1470"/>
                  </a:lnTo>
                  <a:lnTo>
                    <a:pt x="644" y="1492"/>
                  </a:lnTo>
                  <a:lnTo>
                    <a:pt x="628" y="1514"/>
                  </a:lnTo>
                  <a:lnTo>
                    <a:pt x="610" y="1534"/>
                  </a:lnTo>
                  <a:lnTo>
                    <a:pt x="592" y="1552"/>
                  </a:lnTo>
                  <a:lnTo>
                    <a:pt x="574" y="1568"/>
                  </a:lnTo>
                  <a:lnTo>
                    <a:pt x="556" y="1582"/>
                  </a:lnTo>
                  <a:lnTo>
                    <a:pt x="536" y="1596"/>
                  </a:lnTo>
                  <a:lnTo>
                    <a:pt x="516" y="1606"/>
                  </a:lnTo>
                  <a:lnTo>
                    <a:pt x="496" y="1616"/>
                  </a:lnTo>
                  <a:lnTo>
                    <a:pt x="476" y="1622"/>
                  </a:lnTo>
                  <a:lnTo>
                    <a:pt x="456" y="1628"/>
                  </a:lnTo>
                  <a:lnTo>
                    <a:pt x="434" y="1632"/>
                  </a:lnTo>
                  <a:lnTo>
                    <a:pt x="414" y="1632"/>
                  </a:lnTo>
                  <a:lnTo>
                    <a:pt x="414" y="1632"/>
                  </a:lnTo>
                  <a:lnTo>
                    <a:pt x="392" y="1632"/>
                  </a:lnTo>
                  <a:lnTo>
                    <a:pt x="372" y="1628"/>
                  </a:lnTo>
                  <a:lnTo>
                    <a:pt x="350" y="1622"/>
                  </a:lnTo>
                  <a:lnTo>
                    <a:pt x="330" y="1616"/>
                  </a:lnTo>
                  <a:lnTo>
                    <a:pt x="310" y="1606"/>
                  </a:lnTo>
                  <a:lnTo>
                    <a:pt x="290" y="1596"/>
                  </a:lnTo>
                  <a:lnTo>
                    <a:pt x="272" y="1582"/>
                  </a:lnTo>
                  <a:lnTo>
                    <a:pt x="252" y="1568"/>
                  </a:lnTo>
                  <a:lnTo>
                    <a:pt x="234" y="1552"/>
                  </a:lnTo>
                  <a:lnTo>
                    <a:pt x="216" y="1534"/>
                  </a:lnTo>
                  <a:lnTo>
                    <a:pt x="198" y="1514"/>
                  </a:lnTo>
                  <a:lnTo>
                    <a:pt x="182" y="1492"/>
                  </a:lnTo>
                  <a:lnTo>
                    <a:pt x="166" y="1470"/>
                  </a:lnTo>
                  <a:lnTo>
                    <a:pt x="150" y="1446"/>
                  </a:lnTo>
                  <a:lnTo>
                    <a:pt x="136" y="1420"/>
                  </a:lnTo>
                  <a:lnTo>
                    <a:pt x="120" y="1394"/>
                  </a:lnTo>
                  <a:lnTo>
                    <a:pt x="94" y="1336"/>
                  </a:lnTo>
                  <a:lnTo>
                    <a:pt x="70" y="1272"/>
                  </a:lnTo>
                  <a:lnTo>
                    <a:pt x="50" y="1206"/>
                  </a:lnTo>
                  <a:lnTo>
                    <a:pt x="32" y="1134"/>
                  </a:lnTo>
                  <a:lnTo>
                    <a:pt x="18" y="1058"/>
                  </a:lnTo>
                  <a:lnTo>
                    <a:pt x="8" y="980"/>
                  </a:lnTo>
                  <a:lnTo>
                    <a:pt x="2" y="900"/>
                  </a:lnTo>
                  <a:lnTo>
                    <a:pt x="0" y="816"/>
                  </a:lnTo>
                  <a:lnTo>
                    <a:pt x="0" y="816"/>
                  </a:lnTo>
                  <a:lnTo>
                    <a:pt x="2" y="732"/>
                  </a:lnTo>
                  <a:lnTo>
                    <a:pt x="8" y="652"/>
                  </a:lnTo>
                  <a:lnTo>
                    <a:pt x="18" y="574"/>
                  </a:lnTo>
                  <a:lnTo>
                    <a:pt x="32" y="498"/>
                  </a:lnTo>
                  <a:lnTo>
                    <a:pt x="50" y="428"/>
                  </a:lnTo>
                  <a:lnTo>
                    <a:pt x="70" y="360"/>
                  </a:lnTo>
                  <a:lnTo>
                    <a:pt x="94" y="296"/>
                  </a:lnTo>
                  <a:lnTo>
                    <a:pt x="120" y="240"/>
                  </a:lnTo>
                  <a:lnTo>
                    <a:pt x="136" y="212"/>
                  </a:lnTo>
                  <a:lnTo>
                    <a:pt x="150" y="186"/>
                  </a:lnTo>
                  <a:lnTo>
                    <a:pt x="166" y="162"/>
                  </a:lnTo>
                  <a:lnTo>
                    <a:pt x="182" y="140"/>
                  </a:lnTo>
                  <a:lnTo>
                    <a:pt x="198" y="118"/>
                  </a:lnTo>
                  <a:lnTo>
                    <a:pt x="216" y="98"/>
                  </a:lnTo>
                  <a:lnTo>
                    <a:pt x="234" y="80"/>
                  </a:lnTo>
                  <a:lnTo>
                    <a:pt x="252" y="64"/>
                  </a:lnTo>
                  <a:lnTo>
                    <a:pt x="272" y="50"/>
                  </a:lnTo>
                  <a:lnTo>
                    <a:pt x="290" y="36"/>
                  </a:lnTo>
                  <a:lnTo>
                    <a:pt x="310" y="26"/>
                  </a:lnTo>
                  <a:lnTo>
                    <a:pt x="330" y="16"/>
                  </a:lnTo>
                  <a:lnTo>
                    <a:pt x="350" y="10"/>
                  </a:lnTo>
                  <a:lnTo>
                    <a:pt x="372" y="4"/>
                  </a:lnTo>
                  <a:lnTo>
                    <a:pt x="392" y="2"/>
                  </a:lnTo>
                  <a:lnTo>
                    <a:pt x="414" y="0"/>
                  </a:lnTo>
                  <a:lnTo>
                    <a:pt x="414" y="0"/>
                  </a:lnTo>
                  <a:lnTo>
                    <a:pt x="434" y="2"/>
                  </a:lnTo>
                  <a:lnTo>
                    <a:pt x="456" y="4"/>
                  </a:lnTo>
                  <a:lnTo>
                    <a:pt x="476" y="10"/>
                  </a:lnTo>
                  <a:lnTo>
                    <a:pt x="496" y="16"/>
                  </a:lnTo>
                  <a:lnTo>
                    <a:pt x="516" y="26"/>
                  </a:lnTo>
                  <a:lnTo>
                    <a:pt x="536" y="36"/>
                  </a:lnTo>
                  <a:lnTo>
                    <a:pt x="556" y="50"/>
                  </a:lnTo>
                  <a:lnTo>
                    <a:pt x="574" y="64"/>
                  </a:lnTo>
                  <a:lnTo>
                    <a:pt x="592" y="80"/>
                  </a:lnTo>
                  <a:lnTo>
                    <a:pt x="610" y="98"/>
                  </a:lnTo>
                  <a:lnTo>
                    <a:pt x="628" y="118"/>
                  </a:lnTo>
                  <a:lnTo>
                    <a:pt x="644" y="140"/>
                  </a:lnTo>
                  <a:lnTo>
                    <a:pt x="660" y="162"/>
                  </a:lnTo>
                  <a:lnTo>
                    <a:pt x="676" y="186"/>
                  </a:lnTo>
                  <a:lnTo>
                    <a:pt x="692" y="212"/>
                  </a:lnTo>
                  <a:lnTo>
                    <a:pt x="706" y="240"/>
                  </a:lnTo>
                  <a:lnTo>
                    <a:pt x="732" y="296"/>
                  </a:lnTo>
                  <a:lnTo>
                    <a:pt x="756" y="360"/>
                  </a:lnTo>
                  <a:lnTo>
                    <a:pt x="776" y="428"/>
                  </a:lnTo>
                  <a:lnTo>
                    <a:pt x="794" y="498"/>
                  </a:lnTo>
                  <a:lnTo>
                    <a:pt x="808" y="574"/>
                  </a:lnTo>
                  <a:lnTo>
                    <a:pt x="818" y="652"/>
                  </a:lnTo>
                  <a:lnTo>
                    <a:pt x="824" y="732"/>
                  </a:lnTo>
                  <a:lnTo>
                    <a:pt x="826" y="816"/>
                  </a:lnTo>
                  <a:lnTo>
                    <a:pt x="826" y="816"/>
                  </a:lnTo>
                  <a:close/>
                </a:path>
              </a:pathLst>
            </a:custGeom>
            <a:solidFill>
              <a:srgbClr val="E8EEF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0" name="Freeform 13"/>
            <p:cNvSpPr/>
            <p:nvPr>
              <p:custDataLst>
                <p:tags r:id="rId19"/>
              </p:custDataLst>
            </p:nvPr>
          </p:nvSpPr>
          <p:spPr bwMode="auto">
            <a:xfrm>
              <a:off x="-2010092" y="8512620"/>
              <a:ext cx="838200" cy="542925"/>
            </a:xfrm>
            <a:custGeom>
              <a:avLst/>
              <a:gdLst>
                <a:gd name="T0" fmla="*/ 348 w 528"/>
                <a:gd name="T1" fmla="*/ 14 h 342"/>
                <a:gd name="T2" fmla="*/ 348 w 528"/>
                <a:gd name="T3" fmla="*/ 14 h 342"/>
                <a:gd name="T4" fmla="*/ 334 w 528"/>
                <a:gd name="T5" fmla="*/ 50 h 342"/>
                <a:gd name="T6" fmla="*/ 318 w 528"/>
                <a:gd name="T7" fmla="*/ 86 h 342"/>
                <a:gd name="T8" fmla="*/ 302 w 528"/>
                <a:gd name="T9" fmla="*/ 118 h 342"/>
                <a:gd name="T10" fmla="*/ 284 w 528"/>
                <a:gd name="T11" fmla="*/ 148 h 342"/>
                <a:gd name="T12" fmla="*/ 266 w 528"/>
                <a:gd name="T13" fmla="*/ 178 h 342"/>
                <a:gd name="T14" fmla="*/ 246 w 528"/>
                <a:gd name="T15" fmla="*/ 204 h 342"/>
                <a:gd name="T16" fmla="*/ 226 w 528"/>
                <a:gd name="T17" fmla="*/ 230 h 342"/>
                <a:gd name="T18" fmla="*/ 206 w 528"/>
                <a:gd name="T19" fmla="*/ 252 h 342"/>
                <a:gd name="T20" fmla="*/ 184 w 528"/>
                <a:gd name="T21" fmla="*/ 272 h 342"/>
                <a:gd name="T22" fmla="*/ 162 w 528"/>
                <a:gd name="T23" fmla="*/ 290 h 342"/>
                <a:gd name="T24" fmla="*/ 138 w 528"/>
                <a:gd name="T25" fmla="*/ 304 h 342"/>
                <a:gd name="T26" fmla="*/ 116 w 528"/>
                <a:gd name="T27" fmla="*/ 318 h 342"/>
                <a:gd name="T28" fmla="*/ 92 w 528"/>
                <a:gd name="T29" fmla="*/ 328 h 342"/>
                <a:gd name="T30" fmla="*/ 68 w 528"/>
                <a:gd name="T31" fmla="*/ 334 h 342"/>
                <a:gd name="T32" fmla="*/ 42 w 528"/>
                <a:gd name="T33" fmla="*/ 338 h 342"/>
                <a:gd name="T34" fmla="*/ 18 w 528"/>
                <a:gd name="T35" fmla="*/ 340 h 342"/>
                <a:gd name="T36" fmla="*/ 18 w 528"/>
                <a:gd name="T37" fmla="*/ 340 h 342"/>
                <a:gd name="T38" fmla="*/ 0 w 528"/>
                <a:gd name="T39" fmla="*/ 340 h 342"/>
                <a:gd name="T40" fmla="*/ 2 w 528"/>
                <a:gd name="T41" fmla="*/ 340 h 342"/>
                <a:gd name="T42" fmla="*/ 2 w 528"/>
                <a:gd name="T43" fmla="*/ 340 h 342"/>
                <a:gd name="T44" fmla="*/ 14 w 528"/>
                <a:gd name="T45" fmla="*/ 342 h 342"/>
                <a:gd name="T46" fmla="*/ 38 w 528"/>
                <a:gd name="T47" fmla="*/ 342 h 342"/>
                <a:gd name="T48" fmla="*/ 104 w 528"/>
                <a:gd name="T49" fmla="*/ 342 h 342"/>
                <a:gd name="T50" fmla="*/ 212 w 528"/>
                <a:gd name="T51" fmla="*/ 340 h 342"/>
                <a:gd name="T52" fmla="*/ 212 w 528"/>
                <a:gd name="T53" fmla="*/ 340 h 342"/>
                <a:gd name="T54" fmla="*/ 238 w 528"/>
                <a:gd name="T55" fmla="*/ 336 h 342"/>
                <a:gd name="T56" fmla="*/ 262 w 528"/>
                <a:gd name="T57" fmla="*/ 330 h 342"/>
                <a:gd name="T58" fmla="*/ 286 w 528"/>
                <a:gd name="T59" fmla="*/ 322 h 342"/>
                <a:gd name="T60" fmla="*/ 310 w 528"/>
                <a:gd name="T61" fmla="*/ 310 h 342"/>
                <a:gd name="T62" fmla="*/ 332 w 528"/>
                <a:gd name="T63" fmla="*/ 298 h 342"/>
                <a:gd name="T64" fmla="*/ 354 w 528"/>
                <a:gd name="T65" fmla="*/ 280 h 342"/>
                <a:gd name="T66" fmla="*/ 376 w 528"/>
                <a:gd name="T67" fmla="*/ 262 h 342"/>
                <a:gd name="T68" fmla="*/ 396 w 528"/>
                <a:gd name="T69" fmla="*/ 242 h 342"/>
                <a:gd name="T70" fmla="*/ 416 w 528"/>
                <a:gd name="T71" fmla="*/ 218 h 342"/>
                <a:gd name="T72" fmla="*/ 434 w 528"/>
                <a:gd name="T73" fmla="*/ 192 h 342"/>
                <a:gd name="T74" fmla="*/ 452 w 528"/>
                <a:gd name="T75" fmla="*/ 166 h 342"/>
                <a:gd name="T76" fmla="*/ 470 w 528"/>
                <a:gd name="T77" fmla="*/ 136 h 342"/>
                <a:gd name="T78" fmla="*/ 486 w 528"/>
                <a:gd name="T79" fmla="*/ 106 h 342"/>
                <a:gd name="T80" fmla="*/ 500 w 528"/>
                <a:gd name="T81" fmla="*/ 72 h 342"/>
                <a:gd name="T82" fmla="*/ 514 w 528"/>
                <a:gd name="T83" fmla="*/ 38 h 342"/>
                <a:gd name="T84" fmla="*/ 528 w 528"/>
                <a:gd name="T85" fmla="*/ 0 h 342"/>
                <a:gd name="T86" fmla="*/ 528 w 528"/>
                <a:gd name="T87" fmla="*/ 0 h 342"/>
                <a:gd name="T88" fmla="*/ 438 w 528"/>
                <a:gd name="T89" fmla="*/ 8 h 342"/>
                <a:gd name="T90" fmla="*/ 348 w 528"/>
                <a:gd name="T91" fmla="*/ 14 h 342"/>
                <a:gd name="T92" fmla="*/ 348 w 528"/>
                <a:gd name="T93" fmla="*/ 1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8" h="342">
                  <a:moveTo>
                    <a:pt x="348" y="14"/>
                  </a:moveTo>
                  <a:lnTo>
                    <a:pt x="348" y="14"/>
                  </a:lnTo>
                  <a:lnTo>
                    <a:pt x="334" y="50"/>
                  </a:lnTo>
                  <a:lnTo>
                    <a:pt x="318" y="86"/>
                  </a:lnTo>
                  <a:lnTo>
                    <a:pt x="302" y="118"/>
                  </a:lnTo>
                  <a:lnTo>
                    <a:pt x="284" y="148"/>
                  </a:lnTo>
                  <a:lnTo>
                    <a:pt x="266" y="178"/>
                  </a:lnTo>
                  <a:lnTo>
                    <a:pt x="246" y="204"/>
                  </a:lnTo>
                  <a:lnTo>
                    <a:pt x="226" y="230"/>
                  </a:lnTo>
                  <a:lnTo>
                    <a:pt x="206" y="252"/>
                  </a:lnTo>
                  <a:lnTo>
                    <a:pt x="184" y="272"/>
                  </a:lnTo>
                  <a:lnTo>
                    <a:pt x="162" y="290"/>
                  </a:lnTo>
                  <a:lnTo>
                    <a:pt x="138" y="304"/>
                  </a:lnTo>
                  <a:lnTo>
                    <a:pt x="116" y="318"/>
                  </a:lnTo>
                  <a:lnTo>
                    <a:pt x="92" y="328"/>
                  </a:lnTo>
                  <a:lnTo>
                    <a:pt x="68" y="334"/>
                  </a:lnTo>
                  <a:lnTo>
                    <a:pt x="42" y="338"/>
                  </a:lnTo>
                  <a:lnTo>
                    <a:pt x="18" y="340"/>
                  </a:lnTo>
                  <a:lnTo>
                    <a:pt x="18" y="340"/>
                  </a:lnTo>
                  <a:lnTo>
                    <a:pt x="0" y="340"/>
                  </a:lnTo>
                  <a:lnTo>
                    <a:pt x="2" y="340"/>
                  </a:lnTo>
                  <a:lnTo>
                    <a:pt x="2" y="340"/>
                  </a:lnTo>
                  <a:lnTo>
                    <a:pt x="14" y="342"/>
                  </a:lnTo>
                  <a:lnTo>
                    <a:pt x="38" y="342"/>
                  </a:lnTo>
                  <a:lnTo>
                    <a:pt x="104" y="342"/>
                  </a:lnTo>
                  <a:lnTo>
                    <a:pt x="212" y="340"/>
                  </a:lnTo>
                  <a:lnTo>
                    <a:pt x="212" y="340"/>
                  </a:lnTo>
                  <a:lnTo>
                    <a:pt x="238" y="336"/>
                  </a:lnTo>
                  <a:lnTo>
                    <a:pt x="262" y="330"/>
                  </a:lnTo>
                  <a:lnTo>
                    <a:pt x="286" y="322"/>
                  </a:lnTo>
                  <a:lnTo>
                    <a:pt x="310" y="310"/>
                  </a:lnTo>
                  <a:lnTo>
                    <a:pt x="332" y="298"/>
                  </a:lnTo>
                  <a:lnTo>
                    <a:pt x="354" y="280"/>
                  </a:lnTo>
                  <a:lnTo>
                    <a:pt x="376" y="262"/>
                  </a:lnTo>
                  <a:lnTo>
                    <a:pt x="396" y="242"/>
                  </a:lnTo>
                  <a:lnTo>
                    <a:pt x="416" y="218"/>
                  </a:lnTo>
                  <a:lnTo>
                    <a:pt x="434" y="192"/>
                  </a:lnTo>
                  <a:lnTo>
                    <a:pt x="452" y="166"/>
                  </a:lnTo>
                  <a:lnTo>
                    <a:pt x="470" y="136"/>
                  </a:lnTo>
                  <a:lnTo>
                    <a:pt x="486" y="106"/>
                  </a:lnTo>
                  <a:lnTo>
                    <a:pt x="500" y="72"/>
                  </a:lnTo>
                  <a:lnTo>
                    <a:pt x="514" y="38"/>
                  </a:lnTo>
                  <a:lnTo>
                    <a:pt x="528" y="0"/>
                  </a:lnTo>
                  <a:lnTo>
                    <a:pt x="528" y="0"/>
                  </a:lnTo>
                  <a:lnTo>
                    <a:pt x="438" y="8"/>
                  </a:lnTo>
                  <a:lnTo>
                    <a:pt x="348" y="14"/>
                  </a:lnTo>
                  <a:lnTo>
                    <a:pt x="348" y="14"/>
                  </a:lnTo>
                  <a:close/>
                </a:path>
              </a:pathLst>
            </a:custGeom>
            <a:solidFill>
              <a:srgbClr val="8A99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1" name="Freeform 14"/>
            <p:cNvSpPr/>
            <p:nvPr>
              <p:custDataLst>
                <p:tags r:id="rId20"/>
              </p:custDataLst>
            </p:nvPr>
          </p:nvSpPr>
          <p:spPr bwMode="auto">
            <a:xfrm>
              <a:off x="-2578417" y="6715570"/>
              <a:ext cx="1054100" cy="2082800"/>
            </a:xfrm>
            <a:custGeom>
              <a:avLst/>
              <a:gdLst>
                <a:gd name="T0" fmla="*/ 664 w 664"/>
                <a:gd name="T1" fmla="*/ 656 h 1312"/>
                <a:gd name="T2" fmla="*/ 658 w 664"/>
                <a:gd name="T3" fmla="*/ 788 h 1312"/>
                <a:gd name="T4" fmla="*/ 638 w 664"/>
                <a:gd name="T5" fmla="*/ 912 h 1312"/>
                <a:gd name="T6" fmla="*/ 608 w 664"/>
                <a:gd name="T7" fmla="*/ 1022 h 1312"/>
                <a:gd name="T8" fmla="*/ 566 w 664"/>
                <a:gd name="T9" fmla="*/ 1120 h 1312"/>
                <a:gd name="T10" fmla="*/ 518 w 664"/>
                <a:gd name="T11" fmla="*/ 1200 h 1312"/>
                <a:gd name="T12" fmla="*/ 476 w 664"/>
                <a:gd name="T13" fmla="*/ 1248 h 1312"/>
                <a:gd name="T14" fmla="*/ 446 w 664"/>
                <a:gd name="T15" fmla="*/ 1272 h 1312"/>
                <a:gd name="T16" fmla="*/ 416 w 664"/>
                <a:gd name="T17" fmla="*/ 1292 h 1312"/>
                <a:gd name="T18" fmla="*/ 382 w 664"/>
                <a:gd name="T19" fmla="*/ 1304 h 1312"/>
                <a:gd name="T20" fmla="*/ 350 w 664"/>
                <a:gd name="T21" fmla="*/ 1310 h 1312"/>
                <a:gd name="T22" fmla="*/ 332 w 664"/>
                <a:gd name="T23" fmla="*/ 1312 h 1312"/>
                <a:gd name="T24" fmla="*/ 298 w 664"/>
                <a:gd name="T25" fmla="*/ 1308 h 1312"/>
                <a:gd name="T26" fmla="*/ 266 w 664"/>
                <a:gd name="T27" fmla="*/ 1298 h 1312"/>
                <a:gd name="T28" fmla="*/ 234 w 664"/>
                <a:gd name="T29" fmla="*/ 1282 h 1312"/>
                <a:gd name="T30" fmla="*/ 202 w 664"/>
                <a:gd name="T31" fmla="*/ 1260 h 1312"/>
                <a:gd name="T32" fmla="*/ 174 w 664"/>
                <a:gd name="T33" fmla="*/ 1232 h 1312"/>
                <a:gd name="T34" fmla="*/ 120 w 664"/>
                <a:gd name="T35" fmla="*/ 1162 h 1312"/>
                <a:gd name="T36" fmla="*/ 76 w 664"/>
                <a:gd name="T37" fmla="*/ 1074 h 1312"/>
                <a:gd name="T38" fmla="*/ 40 w 664"/>
                <a:gd name="T39" fmla="*/ 968 h 1312"/>
                <a:gd name="T40" fmla="*/ 14 w 664"/>
                <a:gd name="T41" fmla="*/ 852 h 1312"/>
                <a:gd name="T42" fmla="*/ 2 w 664"/>
                <a:gd name="T43" fmla="*/ 724 h 1312"/>
                <a:gd name="T44" fmla="*/ 0 w 664"/>
                <a:gd name="T45" fmla="*/ 656 h 1312"/>
                <a:gd name="T46" fmla="*/ 6 w 664"/>
                <a:gd name="T47" fmla="*/ 524 h 1312"/>
                <a:gd name="T48" fmla="*/ 26 w 664"/>
                <a:gd name="T49" fmla="*/ 400 h 1312"/>
                <a:gd name="T50" fmla="*/ 56 w 664"/>
                <a:gd name="T51" fmla="*/ 290 h 1312"/>
                <a:gd name="T52" fmla="*/ 98 w 664"/>
                <a:gd name="T53" fmla="*/ 192 h 1312"/>
                <a:gd name="T54" fmla="*/ 146 w 664"/>
                <a:gd name="T55" fmla="*/ 112 h 1312"/>
                <a:gd name="T56" fmla="*/ 188 w 664"/>
                <a:gd name="T57" fmla="*/ 66 h 1312"/>
                <a:gd name="T58" fmla="*/ 218 w 664"/>
                <a:gd name="T59" fmla="*/ 40 h 1312"/>
                <a:gd name="T60" fmla="*/ 248 w 664"/>
                <a:gd name="T61" fmla="*/ 22 h 1312"/>
                <a:gd name="T62" fmla="*/ 282 w 664"/>
                <a:gd name="T63" fmla="*/ 8 h 1312"/>
                <a:gd name="T64" fmla="*/ 314 w 664"/>
                <a:gd name="T65" fmla="*/ 2 h 1312"/>
                <a:gd name="T66" fmla="*/ 332 w 664"/>
                <a:gd name="T67" fmla="*/ 0 h 1312"/>
                <a:gd name="T68" fmla="*/ 366 w 664"/>
                <a:gd name="T69" fmla="*/ 4 h 1312"/>
                <a:gd name="T70" fmla="*/ 398 w 664"/>
                <a:gd name="T71" fmla="*/ 14 h 1312"/>
                <a:gd name="T72" fmla="*/ 430 w 664"/>
                <a:gd name="T73" fmla="*/ 30 h 1312"/>
                <a:gd name="T74" fmla="*/ 462 w 664"/>
                <a:gd name="T75" fmla="*/ 52 h 1312"/>
                <a:gd name="T76" fmla="*/ 490 w 664"/>
                <a:gd name="T77" fmla="*/ 80 h 1312"/>
                <a:gd name="T78" fmla="*/ 544 w 664"/>
                <a:gd name="T79" fmla="*/ 150 h 1312"/>
                <a:gd name="T80" fmla="*/ 588 w 664"/>
                <a:gd name="T81" fmla="*/ 240 h 1312"/>
                <a:gd name="T82" fmla="*/ 624 w 664"/>
                <a:gd name="T83" fmla="*/ 344 h 1312"/>
                <a:gd name="T84" fmla="*/ 650 w 664"/>
                <a:gd name="T85" fmla="*/ 462 h 1312"/>
                <a:gd name="T86" fmla="*/ 662 w 664"/>
                <a:gd name="T87" fmla="*/ 590 h 1312"/>
                <a:gd name="T88" fmla="*/ 664 w 664"/>
                <a:gd name="T89" fmla="*/ 65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4" h="1312">
                  <a:moveTo>
                    <a:pt x="664" y="656"/>
                  </a:moveTo>
                  <a:lnTo>
                    <a:pt x="664" y="656"/>
                  </a:lnTo>
                  <a:lnTo>
                    <a:pt x="662" y="724"/>
                  </a:lnTo>
                  <a:lnTo>
                    <a:pt x="658" y="788"/>
                  </a:lnTo>
                  <a:lnTo>
                    <a:pt x="650" y="852"/>
                  </a:lnTo>
                  <a:lnTo>
                    <a:pt x="638" y="912"/>
                  </a:lnTo>
                  <a:lnTo>
                    <a:pt x="624" y="968"/>
                  </a:lnTo>
                  <a:lnTo>
                    <a:pt x="608" y="1022"/>
                  </a:lnTo>
                  <a:lnTo>
                    <a:pt x="588" y="1074"/>
                  </a:lnTo>
                  <a:lnTo>
                    <a:pt x="566" y="1120"/>
                  </a:lnTo>
                  <a:lnTo>
                    <a:pt x="544" y="1162"/>
                  </a:lnTo>
                  <a:lnTo>
                    <a:pt x="518" y="1200"/>
                  </a:lnTo>
                  <a:lnTo>
                    <a:pt x="490" y="1232"/>
                  </a:lnTo>
                  <a:lnTo>
                    <a:pt x="476" y="1248"/>
                  </a:lnTo>
                  <a:lnTo>
                    <a:pt x="462" y="1260"/>
                  </a:lnTo>
                  <a:lnTo>
                    <a:pt x="446" y="1272"/>
                  </a:lnTo>
                  <a:lnTo>
                    <a:pt x="430" y="1282"/>
                  </a:lnTo>
                  <a:lnTo>
                    <a:pt x="416" y="1292"/>
                  </a:lnTo>
                  <a:lnTo>
                    <a:pt x="398" y="1298"/>
                  </a:lnTo>
                  <a:lnTo>
                    <a:pt x="382" y="1304"/>
                  </a:lnTo>
                  <a:lnTo>
                    <a:pt x="366" y="1308"/>
                  </a:lnTo>
                  <a:lnTo>
                    <a:pt x="350" y="1310"/>
                  </a:lnTo>
                  <a:lnTo>
                    <a:pt x="332" y="1312"/>
                  </a:lnTo>
                  <a:lnTo>
                    <a:pt x="332" y="1312"/>
                  </a:lnTo>
                  <a:lnTo>
                    <a:pt x="314" y="1310"/>
                  </a:lnTo>
                  <a:lnTo>
                    <a:pt x="298" y="1308"/>
                  </a:lnTo>
                  <a:lnTo>
                    <a:pt x="282" y="1304"/>
                  </a:lnTo>
                  <a:lnTo>
                    <a:pt x="266" y="1298"/>
                  </a:lnTo>
                  <a:lnTo>
                    <a:pt x="248" y="1292"/>
                  </a:lnTo>
                  <a:lnTo>
                    <a:pt x="234" y="1282"/>
                  </a:lnTo>
                  <a:lnTo>
                    <a:pt x="218" y="1272"/>
                  </a:lnTo>
                  <a:lnTo>
                    <a:pt x="202" y="1260"/>
                  </a:lnTo>
                  <a:lnTo>
                    <a:pt x="188" y="1248"/>
                  </a:lnTo>
                  <a:lnTo>
                    <a:pt x="174" y="1232"/>
                  </a:lnTo>
                  <a:lnTo>
                    <a:pt x="146" y="1200"/>
                  </a:lnTo>
                  <a:lnTo>
                    <a:pt x="120" y="1162"/>
                  </a:lnTo>
                  <a:lnTo>
                    <a:pt x="98" y="1120"/>
                  </a:lnTo>
                  <a:lnTo>
                    <a:pt x="76" y="1074"/>
                  </a:lnTo>
                  <a:lnTo>
                    <a:pt x="56" y="1022"/>
                  </a:lnTo>
                  <a:lnTo>
                    <a:pt x="40" y="968"/>
                  </a:lnTo>
                  <a:lnTo>
                    <a:pt x="26" y="912"/>
                  </a:lnTo>
                  <a:lnTo>
                    <a:pt x="14" y="852"/>
                  </a:lnTo>
                  <a:lnTo>
                    <a:pt x="6" y="788"/>
                  </a:lnTo>
                  <a:lnTo>
                    <a:pt x="2" y="724"/>
                  </a:lnTo>
                  <a:lnTo>
                    <a:pt x="0" y="656"/>
                  </a:lnTo>
                  <a:lnTo>
                    <a:pt x="0" y="656"/>
                  </a:lnTo>
                  <a:lnTo>
                    <a:pt x="2" y="590"/>
                  </a:lnTo>
                  <a:lnTo>
                    <a:pt x="6" y="524"/>
                  </a:lnTo>
                  <a:lnTo>
                    <a:pt x="14" y="462"/>
                  </a:lnTo>
                  <a:lnTo>
                    <a:pt x="26" y="400"/>
                  </a:lnTo>
                  <a:lnTo>
                    <a:pt x="40" y="344"/>
                  </a:lnTo>
                  <a:lnTo>
                    <a:pt x="56" y="290"/>
                  </a:lnTo>
                  <a:lnTo>
                    <a:pt x="76" y="240"/>
                  </a:lnTo>
                  <a:lnTo>
                    <a:pt x="98" y="192"/>
                  </a:lnTo>
                  <a:lnTo>
                    <a:pt x="120" y="150"/>
                  </a:lnTo>
                  <a:lnTo>
                    <a:pt x="146" y="112"/>
                  </a:lnTo>
                  <a:lnTo>
                    <a:pt x="174" y="80"/>
                  </a:lnTo>
                  <a:lnTo>
                    <a:pt x="188" y="66"/>
                  </a:lnTo>
                  <a:lnTo>
                    <a:pt x="202" y="52"/>
                  </a:lnTo>
                  <a:lnTo>
                    <a:pt x="218" y="40"/>
                  </a:lnTo>
                  <a:lnTo>
                    <a:pt x="234" y="30"/>
                  </a:lnTo>
                  <a:lnTo>
                    <a:pt x="248" y="22"/>
                  </a:lnTo>
                  <a:lnTo>
                    <a:pt x="266" y="14"/>
                  </a:lnTo>
                  <a:lnTo>
                    <a:pt x="282" y="8"/>
                  </a:lnTo>
                  <a:lnTo>
                    <a:pt x="298" y="4"/>
                  </a:lnTo>
                  <a:lnTo>
                    <a:pt x="314" y="2"/>
                  </a:lnTo>
                  <a:lnTo>
                    <a:pt x="332" y="0"/>
                  </a:lnTo>
                  <a:lnTo>
                    <a:pt x="332" y="0"/>
                  </a:lnTo>
                  <a:lnTo>
                    <a:pt x="350" y="2"/>
                  </a:lnTo>
                  <a:lnTo>
                    <a:pt x="366" y="4"/>
                  </a:lnTo>
                  <a:lnTo>
                    <a:pt x="382" y="8"/>
                  </a:lnTo>
                  <a:lnTo>
                    <a:pt x="398" y="14"/>
                  </a:lnTo>
                  <a:lnTo>
                    <a:pt x="416" y="22"/>
                  </a:lnTo>
                  <a:lnTo>
                    <a:pt x="430" y="30"/>
                  </a:lnTo>
                  <a:lnTo>
                    <a:pt x="446" y="40"/>
                  </a:lnTo>
                  <a:lnTo>
                    <a:pt x="462" y="52"/>
                  </a:lnTo>
                  <a:lnTo>
                    <a:pt x="476" y="66"/>
                  </a:lnTo>
                  <a:lnTo>
                    <a:pt x="490" y="80"/>
                  </a:lnTo>
                  <a:lnTo>
                    <a:pt x="518" y="112"/>
                  </a:lnTo>
                  <a:lnTo>
                    <a:pt x="544" y="150"/>
                  </a:lnTo>
                  <a:lnTo>
                    <a:pt x="566" y="192"/>
                  </a:lnTo>
                  <a:lnTo>
                    <a:pt x="588" y="240"/>
                  </a:lnTo>
                  <a:lnTo>
                    <a:pt x="608" y="290"/>
                  </a:lnTo>
                  <a:lnTo>
                    <a:pt x="624" y="344"/>
                  </a:lnTo>
                  <a:lnTo>
                    <a:pt x="638" y="400"/>
                  </a:lnTo>
                  <a:lnTo>
                    <a:pt x="650" y="462"/>
                  </a:lnTo>
                  <a:lnTo>
                    <a:pt x="658" y="524"/>
                  </a:lnTo>
                  <a:lnTo>
                    <a:pt x="662" y="590"/>
                  </a:lnTo>
                  <a:lnTo>
                    <a:pt x="664" y="656"/>
                  </a:lnTo>
                  <a:lnTo>
                    <a:pt x="664" y="656"/>
                  </a:lnTo>
                  <a:close/>
                </a:path>
              </a:pathLst>
            </a:custGeom>
            <a:solidFill>
              <a:srgbClr val="C4101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2" name="Freeform 15"/>
            <p:cNvSpPr/>
            <p:nvPr>
              <p:custDataLst>
                <p:tags r:id="rId21"/>
              </p:custDataLst>
            </p:nvPr>
          </p:nvSpPr>
          <p:spPr bwMode="auto">
            <a:xfrm>
              <a:off x="-2508567" y="6969570"/>
              <a:ext cx="796925" cy="1574800"/>
            </a:xfrm>
            <a:custGeom>
              <a:avLst/>
              <a:gdLst>
                <a:gd name="T0" fmla="*/ 502 w 502"/>
                <a:gd name="T1" fmla="*/ 496 h 992"/>
                <a:gd name="T2" fmla="*/ 496 w 502"/>
                <a:gd name="T3" fmla="*/ 596 h 992"/>
                <a:gd name="T4" fmla="*/ 482 w 502"/>
                <a:gd name="T5" fmla="*/ 688 h 992"/>
                <a:gd name="T6" fmla="*/ 460 w 502"/>
                <a:gd name="T7" fmla="*/ 774 h 992"/>
                <a:gd name="T8" fmla="*/ 428 w 502"/>
                <a:gd name="T9" fmla="*/ 846 h 992"/>
                <a:gd name="T10" fmla="*/ 392 w 502"/>
                <a:gd name="T11" fmla="*/ 906 h 992"/>
                <a:gd name="T12" fmla="*/ 348 w 502"/>
                <a:gd name="T13" fmla="*/ 952 h 992"/>
                <a:gd name="T14" fmla="*/ 302 w 502"/>
                <a:gd name="T15" fmla="*/ 982 h 992"/>
                <a:gd name="T16" fmla="*/ 276 w 502"/>
                <a:gd name="T17" fmla="*/ 988 h 992"/>
                <a:gd name="T18" fmla="*/ 250 w 502"/>
                <a:gd name="T19" fmla="*/ 992 h 992"/>
                <a:gd name="T20" fmla="*/ 238 w 502"/>
                <a:gd name="T21" fmla="*/ 990 h 992"/>
                <a:gd name="T22" fmla="*/ 212 w 502"/>
                <a:gd name="T23" fmla="*/ 986 h 992"/>
                <a:gd name="T24" fmla="*/ 176 w 502"/>
                <a:gd name="T25" fmla="*/ 970 h 992"/>
                <a:gd name="T26" fmla="*/ 132 w 502"/>
                <a:gd name="T27" fmla="*/ 932 h 992"/>
                <a:gd name="T28" fmla="*/ 92 w 502"/>
                <a:gd name="T29" fmla="*/ 878 h 992"/>
                <a:gd name="T30" fmla="*/ 58 w 502"/>
                <a:gd name="T31" fmla="*/ 812 h 992"/>
                <a:gd name="T32" fmla="*/ 30 w 502"/>
                <a:gd name="T33" fmla="*/ 732 h 992"/>
                <a:gd name="T34" fmla="*/ 12 w 502"/>
                <a:gd name="T35" fmla="*/ 644 h 992"/>
                <a:gd name="T36" fmla="*/ 2 w 502"/>
                <a:gd name="T37" fmla="*/ 546 h 992"/>
                <a:gd name="T38" fmla="*/ 0 w 502"/>
                <a:gd name="T39" fmla="*/ 496 h 992"/>
                <a:gd name="T40" fmla="*/ 6 w 502"/>
                <a:gd name="T41" fmla="*/ 396 h 992"/>
                <a:gd name="T42" fmla="*/ 20 w 502"/>
                <a:gd name="T43" fmla="*/ 304 h 992"/>
                <a:gd name="T44" fmla="*/ 42 w 502"/>
                <a:gd name="T45" fmla="*/ 220 h 992"/>
                <a:gd name="T46" fmla="*/ 74 w 502"/>
                <a:gd name="T47" fmla="*/ 146 h 992"/>
                <a:gd name="T48" fmla="*/ 110 w 502"/>
                <a:gd name="T49" fmla="*/ 86 h 992"/>
                <a:gd name="T50" fmla="*/ 154 w 502"/>
                <a:gd name="T51" fmla="*/ 40 h 992"/>
                <a:gd name="T52" fmla="*/ 200 w 502"/>
                <a:gd name="T53" fmla="*/ 10 h 992"/>
                <a:gd name="T54" fmla="*/ 226 w 502"/>
                <a:gd name="T55" fmla="*/ 4 h 992"/>
                <a:gd name="T56" fmla="*/ 250 w 502"/>
                <a:gd name="T57" fmla="*/ 0 h 992"/>
                <a:gd name="T58" fmla="*/ 264 w 502"/>
                <a:gd name="T59" fmla="*/ 2 h 992"/>
                <a:gd name="T60" fmla="*/ 290 w 502"/>
                <a:gd name="T61" fmla="*/ 6 h 992"/>
                <a:gd name="T62" fmla="*/ 326 w 502"/>
                <a:gd name="T63" fmla="*/ 24 h 992"/>
                <a:gd name="T64" fmla="*/ 370 w 502"/>
                <a:gd name="T65" fmla="*/ 60 h 992"/>
                <a:gd name="T66" fmla="*/ 410 w 502"/>
                <a:gd name="T67" fmla="*/ 114 h 992"/>
                <a:gd name="T68" fmla="*/ 444 w 502"/>
                <a:gd name="T69" fmla="*/ 182 h 992"/>
                <a:gd name="T70" fmla="*/ 472 w 502"/>
                <a:gd name="T71" fmla="*/ 260 h 992"/>
                <a:gd name="T72" fmla="*/ 490 w 502"/>
                <a:gd name="T73" fmla="*/ 348 h 992"/>
                <a:gd name="T74" fmla="*/ 500 w 502"/>
                <a:gd name="T75" fmla="*/ 446 h 992"/>
                <a:gd name="T76" fmla="*/ 502 w 502"/>
                <a:gd name="T77" fmla="*/ 496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992">
                  <a:moveTo>
                    <a:pt x="502" y="496"/>
                  </a:moveTo>
                  <a:lnTo>
                    <a:pt x="502" y="496"/>
                  </a:lnTo>
                  <a:lnTo>
                    <a:pt x="500" y="546"/>
                  </a:lnTo>
                  <a:lnTo>
                    <a:pt x="496" y="596"/>
                  </a:lnTo>
                  <a:lnTo>
                    <a:pt x="490" y="644"/>
                  </a:lnTo>
                  <a:lnTo>
                    <a:pt x="482" y="688"/>
                  </a:lnTo>
                  <a:lnTo>
                    <a:pt x="472" y="732"/>
                  </a:lnTo>
                  <a:lnTo>
                    <a:pt x="460" y="774"/>
                  </a:lnTo>
                  <a:lnTo>
                    <a:pt x="444" y="812"/>
                  </a:lnTo>
                  <a:lnTo>
                    <a:pt x="428" y="846"/>
                  </a:lnTo>
                  <a:lnTo>
                    <a:pt x="410" y="878"/>
                  </a:lnTo>
                  <a:lnTo>
                    <a:pt x="392" y="906"/>
                  </a:lnTo>
                  <a:lnTo>
                    <a:pt x="370" y="932"/>
                  </a:lnTo>
                  <a:lnTo>
                    <a:pt x="348" y="952"/>
                  </a:lnTo>
                  <a:lnTo>
                    <a:pt x="326" y="970"/>
                  </a:lnTo>
                  <a:lnTo>
                    <a:pt x="302" y="982"/>
                  </a:lnTo>
                  <a:lnTo>
                    <a:pt x="290" y="986"/>
                  </a:lnTo>
                  <a:lnTo>
                    <a:pt x="276" y="988"/>
                  </a:lnTo>
                  <a:lnTo>
                    <a:pt x="264" y="990"/>
                  </a:lnTo>
                  <a:lnTo>
                    <a:pt x="250" y="992"/>
                  </a:lnTo>
                  <a:lnTo>
                    <a:pt x="250" y="992"/>
                  </a:lnTo>
                  <a:lnTo>
                    <a:pt x="238" y="990"/>
                  </a:lnTo>
                  <a:lnTo>
                    <a:pt x="226" y="988"/>
                  </a:lnTo>
                  <a:lnTo>
                    <a:pt x="212" y="986"/>
                  </a:lnTo>
                  <a:lnTo>
                    <a:pt x="200" y="982"/>
                  </a:lnTo>
                  <a:lnTo>
                    <a:pt x="176" y="970"/>
                  </a:lnTo>
                  <a:lnTo>
                    <a:pt x="154" y="952"/>
                  </a:lnTo>
                  <a:lnTo>
                    <a:pt x="132" y="932"/>
                  </a:lnTo>
                  <a:lnTo>
                    <a:pt x="110" y="906"/>
                  </a:lnTo>
                  <a:lnTo>
                    <a:pt x="92" y="878"/>
                  </a:lnTo>
                  <a:lnTo>
                    <a:pt x="74" y="846"/>
                  </a:lnTo>
                  <a:lnTo>
                    <a:pt x="58" y="812"/>
                  </a:lnTo>
                  <a:lnTo>
                    <a:pt x="42" y="774"/>
                  </a:lnTo>
                  <a:lnTo>
                    <a:pt x="30" y="732"/>
                  </a:lnTo>
                  <a:lnTo>
                    <a:pt x="20" y="688"/>
                  </a:lnTo>
                  <a:lnTo>
                    <a:pt x="12" y="644"/>
                  </a:lnTo>
                  <a:lnTo>
                    <a:pt x="6" y="596"/>
                  </a:lnTo>
                  <a:lnTo>
                    <a:pt x="2" y="546"/>
                  </a:lnTo>
                  <a:lnTo>
                    <a:pt x="0" y="496"/>
                  </a:lnTo>
                  <a:lnTo>
                    <a:pt x="0" y="496"/>
                  </a:lnTo>
                  <a:lnTo>
                    <a:pt x="2" y="446"/>
                  </a:lnTo>
                  <a:lnTo>
                    <a:pt x="6" y="396"/>
                  </a:lnTo>
                  <a:lnTo>
                    <a:pt x="12" y="348"/>
                  </a:lnTo>
                  <a:lnTo>
                    <a:pt x="20" y="304"/>
                  </a:lnTo>
                  <a:lnTo>
                    <a:pt x="30" y="260"/>
                  </a:lnTo>
                  <a:lnTo>
                    <a:pt x="42" y="220"/>
                  </a:lnTo>
                  <a:lnTo>
                    <a:pt x="58" y="182"/>
                  </a:lnTo>
                  <a:lnTo>
                    <a:pt x="74" y="146"/>
                  </a:lnTo>
                  <a:lnTo>
                    <a:pt x="92" y="114"/>
                  </a:lnTo>
                  <a:lnTo>
                    <a:pt x="110" y="86"/>
                  </a:lnTo>
                  <a:lnTo>
                    <a:pt x="132" y="60"/>
                  </a:lnTo>
                  <a:lnTo>
                    <a:pt x="154" y="40"/>
                  </a:lnTo>
                  <a:lnTo>
                    <a:pt x="176" y="24"/>
                  </a:lnTo>
                  <a:lnTo>
                    <a:pt x="200" y="10"/>
                  </a:lnTo>
                  <a:lnTo>
                    <a:pt x="212" y="6"/>
                  </a:lnTo>
                  <a:lnTo>
                    <a:pt x="226" y="4"/>
                  </a:lnTo>
                  <a:lnTo>
                    <a:pt x="238" y="2"/>
                  </a:lnTo>
                  <a:lnTo>
                    <a:pt x="250" y="0"/>
                  </a:lnTo>
                  <a:lnTo>
                    <a:pt x="250" y="0"/>
                  </a:lnTo>
                  <a:lnTo>
                    <a:pt x="264" y="2"/>
                  </a:lnTo>
                  <a:lnTo>
                    <a:pt x="276" y="4"/>
                  </a:lnTo>
                  <a:lnTo>
                    <a:pt x="290" y="6"/>
                  </a:lnTo>
                  <a:lnTo>
                    <a:pt x="302" y="10"/>
                  </a:lnTo>
                  <a:lnTo>
                    <a:pt x="326" y="24"/>
                  </a:lnTo>
                  <a:lnTo>
                    <a:pt x="348" y="40"/>
                  </a:lnTo>
                  <a:lnTo>
                    <a:pt x="370" y="60"/>
                  </a:lnTo>
                  <a:lnTo>
                    <a:pt x="392" y="86"/>
                  </a:lnTo>
                  <a:lnTo>
                    <a:pt x="410" y="114"/>
                  </a:lnTo>
                  <a:lnTo>
                    <a:pt x="428" y="146"/>
                  </a:lnTo>
                  <a:lnTo>
                    <a:pt x="444" y="182"/>
                  </a:lnTo>
                  <a:lnTo>
                    <a:pt x="460" y="220"/>
                  </a:lnTo>
                  <a:lnTo>
                    <a:pt x="472" y="260"/>
                  </a:lnTo>
                  <a:lnTo>
                    <a:pt x="482" y="304"/>
                  </a:lnTo>
                  <a:lnTo>
                    <a:pt x="490" y="348"/>
                  </a:lnTo>
                  <a:lnTo>
                    <a:pt x="496" y="396"/>
                  </a:lnTo>
                  <a:lnTo>
                    <a:pt x="500" y="446"/>
                  </a:lnTo>
                  <a:lnTo>
                    <a:pt x="502" y="496"/>
                  </a:lnTo>
                  <a:lnTo>
                    <a:pt x="502" y="496"/>
                  </a:lnTo>
                  <a:close/>
                </a:path>
              </a:pathLst>
            </a:custGeom>
            <a:solidFill>
              <a:srgbClr val="E8EEF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3" name="Freeform 16"/>
            <p:cNvSpPr/>
            <p:nvPr>
              <p:custDataLst>
                <p:tags r:id="rId22"/>
              </p:custDataLst>
            </p:nvPr>
          </p:nvSpPr>
          <p:spPr bwMode="auto">
            <a:xfrm>
              <a:off x="-2464117" y="7153720"/>
              <a:ext cx="590550" cy="1168400"/>
            </a:xfrm>
            <a:custGeom>
              <a:avLst/>
              <a:gdLst>
                <a:gd name="T0" fmla="*/ 372 w 372"/>
                <a:gd name="T1" fmla="*/ 368 h 736"/>
                <a:gd name="T2" fmla="*/ 368 w 372"/>
                <a:gd name="T3" fmla="*/ 442 h 736"/>
                <a:gd name="T4" fmla="*/ 358 w 372"/>
                <a:gd name="T5" fmla="*/ 510 h 736"/>
                <a:gd name="T6" fmla="*/ 340 w 372"/>
                <a:gd name="T7" fmla="*/ 574 h 736"/>
                <a:gd name="T8" fmla="*/ 318 w 372"/>
                <a:gd name="T9" fmla="*/ 628 h 736"/>
                <a:gd name="T10" fmla="*/ 290 w 372"/>
                <a:gd name="T11" fmla="*/ 672 h 736"/>
                <a:gd name="T12" fmla="*/ 258 w 372"/>
                <a:gd name="T13" fmla="*/ 706 h 736"/>
                <a:gd name="T14" fmla="*/ 224 w 372"/>
                <a:gd name="T15" fmla="*/ 728 h 736"/>
                <a:gd name="T16" fmla="*/ 186 w 372"/>
                <a:gd name="T17" fmla="*/ 736 h 736"/>
                <a:gd name="T18" fmla="*/ 166 w 372"/>
                <a:gd name="T19" fmla="*/ 734 h 736"/>
                <a:gd name="T20" fmla="*/ 130 w 372"/>
                <a:gd name="T21" fmla="*/ 718 h 736"/>
                <a:gd name="T22" fmla="*/ 96 w 372"/>
                <a:gd name="T23" fmla="*/ 692 h 736"/>
                <a:gd name="T24" fmla="*/ 68 w 372"/>
                <a:gd name="T25" fmla="*/ 652 h 736"/>
                <a:gd name="T26" fmla="*/ 42 w 372"/>
                <a:gd name="T27" fmla="*/ 602 h 736"/>
                <a:gd name="T28" fmla="*/ 22 w 372"/>
                <a:gd name="T29" fmla="*/ 544 h 736"/>
                <a:gd name="T30" fmla="*/ 8 w 372"/>
                <a:gd name="T31" fmla="*/ 478 h 736"/>
                <a:gd name="T32" fmla="*/ 0 w 372"/>
                <a:gd name="T33" fmla="*/ 406 h 736"/>
                <a:gd name="T34" fmla="*/ 0 w 372"/>
                <a:gd name="T35" fmla="*/ 368 h 736"/>
                <a:gd name="T36" fmla="*/ 4 w 372"/>
                <a:gd name="T37" fmla="*/ 294 h 736"/>
                <a:gd name="T38" fmla="*/ 14 w 372"/>
                <a:gd name="T39" fmla="*/ 224 h 736"/>
                <a:gd name="T40" fmla="*/ 32 w 372"/>
                <a:gd name="T41" fmla="*/ 162 h 736"/>
                <a:gd name="T42" fmla="*/ 54 w 372"/>
                <a:gd name="T43" fmla="*/ 108 h 736"/>
                <a:gd name="T44" fmla="*/ 82 w 372"/>
                <a:gd name="T45" fmla="*/ 62 h 736"/>
                <a:gd name="T46" fmla="*/ 114 w 372"/>
                <a:gd name="T47" fmla="*/ 28 h 736"/>
                <a:gd name="T48" fmla="*/ 148 w 372"/>
                <a:gd name="T49" fmla="*/ 8 h 736"/>
                <a:gd name="T50" fmla="*/ 186 w 372"/>
                <a:gd name="T51" fmla="*/ 0 h 736"/>
                <a:gd name="T52" fmla="*/ 204 w 372"/>
                <a:gd name="T53" fmla="*/ 2 h 736"/>
                <a:gd name="T54" fmla="*/ 242 w 372"/>
                <a:gd name="T55" fmla="*/ 16 h 736"/>
                <a:gd name="T56" fmla="*/ 274 w 372"/>
                <a:gd name="T57" fmla="*/ 44 h 736"/>
                <a:gd name="T58" fmla="*/ 304 w 372"/>
                <a:gd name="T59" fmla="*/ 84 h 736"/>
                <a:gd name="T60" fmla="*/ 330 w 372"/>
                <a:gd name="T61" fmla="*/ 134 h 736"/>
                <a:gd name="T62" fmla="*/ 350 w 372"/>
                <a:gd name="T63" fmla="*/ 192 h 736"/>
                <a:gd name="T64" fmla="*/ 364 w 372"/>
                <a:gd name="T65" fmla="*/ 258 h 736"/>
                <a:gd name="T66" fmla="*/ 372 w 372"/>
                <a:gd name="T67" fmla="*/ 330 h 736"/>
                <a:gd name="T68" fmla="*/ 372 w 372"/>
                <a:gd name="T69" fmla="*/ 368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2" h="736">
                  <a:moveTo>
                    <a:pt x="372" y="368"/>
                  </a:moveTo>
                  <a:lnTo>
                    <a:pt x="372" y="368"/>
                  </a:lnTo>
                  <a:lnTo>
                    <a:pt x="372" y="406"/>
                  </a:lnTo>
                  <a:lnTo>
                    <a:pt x="368" y="442"/>
                  </a:lnTo>
                  <a:lnTo>
                    <a:pt x="364" y="478"/>
                  </a:lnTo>
                  <a:lnTo>
                    <a:pt x="358" y="510"/>
                  </a:lnTo>
                  <a:lnTo>
                    <a:pt x="350" y="544"/>
                  </a:lnTo>
                  <a:lnTo>
                    <a:pt x="340" y="574"/>
                  </a:lnTo>
                  <a:lnTo>
                    <a:pt x="330" y="602"/>
                  </a:lnTo>
                  <a:lnTo>
                    <a:pt x="318" y="628"/>
                  </a:lnTo>
                  <a:lnTo>
                    <a:pt x="304" y="652"/>
                  </a:lnTo>
                  <a:lnTo>
                    <a:pt x="290" y="672"/>
                  </a:lnTo>
                  <a:lnTo>
                    <a:pt x="274" y="692"/>
                  </a:lnTo>
                  <a:lnTo>
                    <a:pt x="258" y="706"/>
                  </a:lnTo>
                  <a:lnTo>
                    <a:pt x="242" y="718"/>
                  </a:lnTo>
                  <a:lnTo>
                    <a:pt x="224" y="728"/>
                  </a:lnTo>
                  <a:lnTo>
                    <a:pt x="204" y="734"/>
                  </a:lnTo>
                  <a:lnTo>
                    <a:pt x="186" y="736"/>
                  </a:lnTo>
                  <a:lnTo>
                    <a:pt x="186" y="736"/>
                  </a:lnTo>
                  <a:lnTo>
                    <a:pt x="166" y="734"/>
                  </a:lnTo>
                  <a:lnTo>
                    <a:pt x="148" y="728"/>
                  </a:lnTo>
                  <a:lnTo>
                    <a:pt x="130" y="718"/>
                  </a:lnTo>
                  <a:lnTo>
                    <a:pt x="114" y="706"/>
                  </a:lnTo>
                  <a:lnTo>
                    <a:pt x="96" y="692"/>
                  </a:lnTo>
                  <a:lnTo>
                    <a:pt x="82" y="672"/>
                  </a:lnTo>
                  <a:lnTo>
                    <a:pt x="68" y="652"/>
                  </a:lnTo>
                  <a:lnTo>
                    <a:pt x="54" y="628"/>
                  </a:lnTo>
                  <a:lnTo>
                    <a:pt x="42" y="602"/>
                  </a:lnTo>
                  <a:lnTo>
                    <a:pt x="32" y="574"/>
                  </a:lnTo>
                  <a:lnTo>
                    <a:pt x="22" y="544"/>
                  </a:lnTo>
                  <a:lnTo>
                    <a:pt x="14" y="510"/>
                  </a:lnTo>
                  <a:lnTo>
                    <a:pt x="8" y="478"/>
                  </a:lnTo>
                  <a:lnTo>
                    <a:pt x="4" y="442"/>
                  </a:lnTo>
                  <a:lnTo>
                    <a:pt x="0" y="406"/>
                  </a:lnTo>
                  <a:lnTo>
                    <a:pt x="0" y="368"/>
                  </a:lnTo>
                  <a:lnTo>
                    <a:pt x="0" y="368"/>
                  </a:lnTo>
                  <a:lnTo>
                    <a:pt x="0" y="330"/>
                  </a:lnTo>
                  <a:lnTo>
                    <a:pt x="4" y="294"/>
                  </a:lnTo>
                  <a:lnTo>
                    <a:pt x="8" y="258"/>
                  </a:lnTo>
                  <a:lnTo>
                    <a:pt x="14" y="224"/>
                  </a:lnTo>
                  <a:lnTo>
                    <a:pt x="22" y="192"/>
                  </a:lnTo>
                  <a:lnTo>
                    <a:pt x="32" y="162"/>
                  </a:lnTo>
                  <a:lnTo>
                    <a:pt x="42" y="134"/>
                  </a:lnTo>
                  <a:lnTo>
                    <a:pt x="54" y="108"/>
                  </a:lnTo>
                  <a:lnTo>
                    <a:pt x="68" y="84"/>
                  </a:lnTo>
                  <a:lnTo>
                    <a:pt x="82" y="62"/>
                  </a:lnTo>
                  <a:lnTo>
                    <a:pt x="96" y="44"/>
                  </a:lnTo>
                  <a:lnTo>
                    <a:pt x="114" y="28"/>
                  </a:lnTo>
                  <a:lnTo>
                    <a:pt x="130" y="16"/>
                  </a:lnTo>
                  <a:lnTo>
                    <a:pt x="148" y="8"/>
                  </a:lnTo>
                  <a:lnTo>
                    <a:pt x="166" y="2"/>
                  </a:lnTo>
                  <a:lnTo>
                    <a:pt x="186" y="0"/>
                  </a:lnTo>
                  <a:lnTo>
                    <a:pt x="186" y="0"/>
                  </a:lnTo>
                  <a:lnTo>
                    <a:pt x="204" y="2"/>
                  </a:lnTo>
                  <a:lnTo>
                    <a:pt x="224" y="8"/>
                  </a:lnTo>
                  <a:lnTo>
                    <a:pt x="242" y="16"/>
                  </a:lnTo>
                  <a:lnTo>
                    <a:pt x="258" y="28"/>
                  </a:lnTo>
                  <a:lnTo>
                    <a:pt x="274" y="44"/>
                  </a:lnTo>
                  <a:lnTo>
                    <a:pt x="290" y="62"/>
                  </a:lnTo>
                  <a:lnTo>
                    <a:pt x="304" y="84"/>
                  </a:lnTo>
                  <a:lnTo>
                    <a:pt x="318" y="108"/>
                  </a:lnTo>
                  <a:lnTo>
                    <a:pt x="330" y="134"/>
                  </a:lnTo>
                  <a:lnTo>
                    <a:pt x="340" y="162"/>
                  </a:lnTo>
                  <a:lnTo>
                    <a:pt x="350" y="192"/>
                  </a:lnTo>
                  <a:lnTo>
                    <a:pt x="358" y="224"/>
                  </a:lnTo>
                  <a:lnTo>
                    <a:pt x="364" y="258"/>
                  </a:lnTo>
                  <a:lnTo>
                    <a:pt x="368" y="294"/>
                  </a:lnTo>
                  <a:lnTo>
                    <a:pt x="372" y="330"/>
                  </a:lnTo>
                  <a:lnTo>
                    <a:pt x="372" y="368"/>
                  </a:lnTo>
                  <a:lnTo>
                    <a:pt x="372" y="368"/>
                  </a:lnTo>
                  <a:close/>
                </a:path>
              </a:pathLst>
            </a:custGeom>
            <a:solidFill>
              <a:srgbClr val="C4101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4" name="Freeform 17"/>
            <p:cNvSpPr/>
            <p:nvPr>
              <p:custDataLst>
                <p:tags r:id="rId23"/>
              </p:custDataLst>
            </p:nvPr>
          </p:nvSpPr>
          <p:spPr bwMode="auto">
            <a:xfrm>
              <a:off x="-2378392" y="7341045"/>
              <a:ext cx="381000" cy="752475"/>
            </a:xfrm>
            <a:custGeom>
              <a:avLst/>
              <a:gdLst>
                <a:gd name="T0" fmla="*/ 240 w 240"/>
                <a:gd name="T1" fmla="*/ 238 h 474"/>
                <a:gd name="T2" fmla="*/ 236 w 240"/>
                <a:gd name="T3" fmla="*/ 286 h 474"/>
                <a:gd name="T4" fmla="*/ 230 w 240"/>
                <a:gd name="T5" fmla="*/ 330 h 474"/>
                <a:gd name="T6" fmla="*/ 218 w 240"/>
                <a:gd name="T7" fmla="*/ 370 h 474"/>
                <a:gd name="T8" fmla="*/ 204 w 240"/>
                <a:gd name="T9" fmla="*/ 404 h 474"/>
                <a:gd name="T10" fmla="*/ 186 w 240"/>
                <a:gd name="T11" fmla="*/ 434 h 474"/>
                <a:gd name="T12" fmla="*/ 166 w 240"/>
                <a:gd name="T13" fmla="*/ 456 h 474"/>
                <a:gd name="T14" fmla="*/ 144 w 240"/>
                <a:gd name="T15" fmla="*/ 470 h 474"/>
                <a:gd name="T16" fmla="*/ 120 w 240"/>
                <a:gd name="T17" fmla="*/ 474 h 474"/>
                <a:gd name="T18" fmla="*/ 108 w 240"/>
                <a:gd name="T19" fmla="*/ 472 h 474"/>
                <a:gd name="T20" fmla="*/ 84 w 240"/>
                <a:gd name="T21" fmla="*/ 464 h 474"/>
                <a:gd name="T22" fmla="*/ 62 w 240"/>
                <a:gd name="T23" fmla="*/ 446 h 474"/>
                <a:gd name="T24" fmla="*/ 44 w 240"/>
                <a:gd name="T25" fmla="*/ 420 h 474"/>
                <a:gd name="T26" fmla="*/ 26 w 240"/>
                <a:gd name="T27" fmla="*/ 388 h 474"/>
                <a:gd name="T28" fmla="*/ 14 w 240"/>
                <a:gd name="T29" fmla="*/ 350 h 474"/>
                <a:gd name="T30" fmla="*/ 4 w 240"/>
                <a:gd name="T31" fmla="*/ 308 h 474"/>
                <a:gd name="T32" fmla="*/ 0 w 240"/>
                <a:gd name="T33" fmla="*/ 262 h 474"/>
                <a:gd name="T34" fmla="*/ 0 w 240"/>
                <a:gd name="T35" fmla="*/ 238 h 474"/>
                <a:gd name="T36" fmla="*/ 2 w 240"/>
                <a:gd name="T37" fmla="*/ 190 h 474"/>
                <a:gd name="T38" fmla="*/ 10 w 240"/>
                <a:gd name="T39" fmla="*/ 146 h 474"/>
                <a:gd name="T40" fmla="*/ 20 w 240"/>
                <a:gd name="T41" fmla="*/ 106 h 474"/>
                <a:gd name="T42" fmla="*/ 34 w 240"/>
                <a:gd name="T43" fmla="*/ 70 h 474"/>
                <a:gd name="T44" fmla="*/ 52 w 240"/>
                <a:gd name="T45" fmla="*/ 42 h 474"/>
                <a:gd name="T46" fmla="*/ 72 w 240"/>
                <a:gd name="T47" fmla="*/ 20 h 474"/>
                <a:gd name="T48" fmla="*/ 96 w 240"/>
                <a:gd name="T49" fmla="*/ 6 h 474"/>
                <a:gd name="T50" fmla="*/ 120 w 240"/>
                <a:gd name="T51" fmla="*/ 0 h 474"/>
                <a:gd name="T52" fmla="*/ 132 w 240"/>
                <a:gd name="T53" fmla="*/ 2 h 474"/>
                <a:gd name="T54" fmla="*/ 156 w 240"/>
                <a:gd name="T55" fmla="*/ 12 h 474"/>
                <a:gd name="T56" fmla="*/ 176 w 240"/>
                <a:gd name="T57" fmla="*/ 30 h 474"/>
                <a:gd name="T58" fmla="*/ 196 w 240"/>
                <a:gd name="T59" fmla="*/ 54 h 474"/>
                <a:gd name="T60" fmla="*/ 212 w 240"/>
                <a:gd name="T61" fmla="*/ 86 h 474"/>
                <a:gd name="T62" fmla="*/ 224 w 240"/>
                <a:gd name="T63" fmla="*/ 124 h 474"/>
                <a:gd name="T64" fmla="*/ 234 w 240"/>
                <a:gd name="T65" fmla="*/ 168 h 474"/>
                <a:gd name="T66" fmla="*/ 238 w 240"/>
                <a:gd name="T67" fmla="*/ 214 h 474"/>
                <a:gd name="T68" fmla="*/ 240 w 240"/>
                <a:gd name="T69" fmla="*/ 238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0" h="474">
                  <a:moveTo>
                    <a:pt x="240" y="238"/>
                  </a:moveTo>
                  <a:lnTo>
                    <a:pt x="240" y="238"/>
                  </a:lnTo>
                  <a:lnTo>
                    <a:pt x="238" y="262"/>
                  </a:lnTo>
                  <a:lnTo>
                    <a:pt x="236" y="286"/>
                  </a:lnTo>
                  <a:lnTo>
                    <a:pt x="234" y="308"/>
                  </a:lnTo>
                  <a:lnTo>
                    <a:pt x="230" y="330"/>
                  </a:lnTo>
                  <a:lnTo>
                    <a:pt x="224" y="350"/>
                  </a:lnTo>
                  <a:lnTo>
                    <a:pt x="218" y="370"/>
                  </a:lnTo>
                  <a:lnTo>
                    <a:pt x="212" y="388"/>
                  </a:lnTo>
                  <a:lnTo>
                    <a:pt x="204" y="404"/>
                  </a:lnTo>
                  <a:lnTo>
                    <a:pt x="196" y="420"/>
                  </a:lnTo>
                  <a:lnTo>
                    <a:pt x="186" y="434"/>
                  </a:lnTo>
                  <a:lnTo>
                    <a:pt x="176" y="446"/>
                  </a:lnTo>
                  <a:lnTo>
                    <a:pt x="166" y="456"/>
                  </a:lnTo>
                  <a:lnTo>
                    <a:pt x="156" y="464"/>
                  </a:lnTo>
                  <a:lnTo>
                    <a:pt x="144" y="470"/>
                  </a:lnTo>
                  <a:lnTo>
                    <a:pt x="132" y="472"/>
                  </a:lnTo>
                  <a:lnTo>
                    <a:pt x="120" y="474"/>
                  </a:lnTo>
                  <a:lnTo>
                    <a:pt x="120" y="474"/>
                  </a:lnTo>
                  <a:lnTo>
                    <a:pt x="108" y="472"/>
                  </a:lnTo>
                  <a:lnTo>
                    <a:pt x="96" y="470"/>
                  </a:lnTo>
                  <a:lnTo>
                    <a:pt x="84" y="464"/>
                  </a:lnTo>
                  <a:lnTo>
                    <a:pt x="72" y="456"/>
                  </a:lnTo>
                  <a:lnTo>
                    <a:pt x="62" y="446"/>
                  </a:lnTo>
                  <a:lnTo>
                    <a:pt x="52" y="434"/>
                  </a:lnTo>
                  <a:lnTo>
                    <a:pt x="44" y="420"/>
                  </a:lnTo>
                  <a:lnTo>
                    <a:pt x="34" y="404"/>
                  </a:lnTo>
                  <a:lnTo>
                    <a:pt x="26" y="388"/>
                  </a:lnTo>
                  <a:lnTo>
                    <a:pt x="20" y="370"/>
                  </a:lnTo>
                  <a:lnTo>
                    <a:pt x="14" y="350"/>
                  </a:lnTo>
                  <a:lnTo>
                    <a:pt x="10" y="330"/>
                  </a:lnTo>
                  <a:lnTo>
                    <a:pt x="4" y="308"/>
                  </a:lnTo>
                  <a:lnTo>
                    <a:pt x="2" y="286"/>
                  </a:lnTo>
                  <a:lnTo>
                    <a:pt x="0" y="262"/>
                  </a:lnTo>
                  <a:lnTo>
                    <a:pt x="0" y="238"/>
                  </a:lnTo>
                  <a:lnTo>
                    <a:pt x="0" y="238"/>
                  </a:lnTo>
                  <a:lnTo>
                    <a:pt x="0" y="214"/>
                  </a:lnTo>
                  <a:lnTo>
                    <a:pt x="2" y="190"/>
                  </a:lnTo>
                  <a:lnTo>
                    <a:pt x="4" y="168"/>
                  </a:lnTo>
                  <a:lnTo>
                    <a:pt x="10" y="146"/>
                  </a:lnTo>
                  <a:lnTo>
                    <a:pt x="14" y="124"/>
                  </a:lnTo>
                  <a:lnTo>
                    <a:pt x="20" y="106"/>
                  </a:lnTo>
                  <a:lnTo>
                    <a:pt x="26" y="86"/>
                  </a:lnTo>
                  <a:lnTo>
                    <a:pt x="34" y="70"/>
                  </a:lnTo>
                  <a:lnTo>
                    <a:pt x="44" y="54"/>
                  </a:lnTo>
                  <a:lnTo>
                    <a:pt x="52" y="42"/>
                  </a:lnTo>
                  <a:lnTo>
                    <a:pt x="62" y="30"/>
                  </a:lnTo>
                  <a:lnTo>
                    <a:pt x="72" y="20"/>
                  </a:lnTo>
                  <a:lnTo>
                    <a:pt x="84" y="12"/>
                  </a:lnTo>
                  <a:lnTo>
                    <a:pt x="96" y="6"/>
                  </a:lnTo>
                  <a:lnTo>
                    <a:pt x="108" y="2"/>
                  </a:lnTo>
                  <a:lnTo>
                    <a:pt x="120" y="0"/>
                  </a:lnTo>
                  <a:lnTo>
                    <a:pt x="120" y="0"/>
                  </a:lnTo>
                  <a:lnTo>
                    <a:pt x="132" y="2"/>
                  </a:lnTo>
                  <a:lnTo>
                    <a:pt x="144" y="6"/>
                  </a:lnTo>
                  <a:lnTo>
                    <a:pt x="156" y="12"/>
                  </a:lnTo>
                  <a:lnTo>
                    <a:pt x="166" y="20"/>
                  </a:lnTo>
                  <a:lnTo>
                    <a:pt x="176" y="30"/>
                  </a:lnTo>
                  <a:lnTo>
                    <a:pt x="186" y="42"/>
                  </a:lnTo>
                  <a:lnTo>
                    <a:pt x="196" y="54"/>
                  </a:lnTo>
                  <a:lnTo>
                    <a:pt x="204" y="70"/>
                  </a:lnTo>
                  <a:lnTo>
                    <a:pt x="212" y="86"/>
                  </a:lnTo>
                  <a:lnTo>
                    <a:pt x="218" y="106"/>
                  </a:lnTo>
                  <a:lnTo>
                    <a:pt x="224" y="124"/>
                  </a:lnTo>
                  <a:lnTo>
                    <a:pt x="230" y="146"/>
                  </a:lnTo>
                  <a:lnTo>
                    <a:pt x="234" y="168"/>
                  </a:lnTo>
                  <a:lnTo>
                    <a:pt x="236" y="190"/>
                  </a:lnTo>
                  <a:lnTo>
                    <a:pt x="238" y="214"/>
                  </a:lnTo>
                  <a:lnTo>
                    <a:pt x="240" y="238"/>
                  </a:lnTo>
                  <a:lnTo>
                    <a:pt x="240" y="238"/>
                  </a:lnTo>
                  <a:close/>
                </a:path>
              </a:pathLst>
            </a:custGeom>
            <a:solidFill>
              <a:srgbClr val="E8EEF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5" name="Freeform 18"/>
            <p:cNvSpPr/>
            <p:nvPr>
              <p:custDataLst>
                <p:tags r:id="rId24"/>
              </p:custDataLst>
            </p:nvPr>
          </p:nvSpPr>
          <p:spPr bwMode="auto">
            <a:xfrm>
              <a:off x="-2295842" y="7547420"/>
              <a:ext cx="174625" cy="339725"/>
            </a:xfrm>
            <a:custGeom>
              <a:avLst/>
              <a:gdLst>
                <a:gd name="T0" fmla="*/ 110 w 110"/>
                <a:gd name="T1" fmla="*/ 108 h 214"/>
                <a:gd name="T2" fmla="*/ 110 w 110"/>
                <a:gd name="T3" fmla="*/ 108 h 214"/>
                <a:gd name="T4" fmla="*/ 108 w 110"/>
                <a:gd name="T5" fmla="*/ 130 h 214"/>
                <a:gd name="T6" fmla="*/ 106 w 110"/>
                <a:gd name="T7" fmla="*/ 150 h 214"/>
                <a:gd name="T8" fmla="*/ 100 w 110"/>
                <a:gd name="T9" fmla="*/ 168 h 214"/>
                <a:gd name="T10" fmla="*/ 94 w 110"/>
                <a:gd name="T11" fmla="*/ 184 h 214"/>
                <a:gd name="T12" fmla="*/ 86 w 110"/>
                <a:gd name="T13" fmla="*/ 196 h 214"/>
                <a:gd name="T14" fmla="*/ 76 w 110"/>
                <a:gd name="T15" fmla="*/ 206 h 214"/>
                <a:gd name="T16" fmla="*/ 66 w 110"/>
                <a:gd name="T17" fmla="*/ 212 h 214"/>
                <a:gd name="T18" fmla="*/ 56 w 110"/>
                <a:gd name="T19" fmla="*/ 214 h 214"/>
                <a:gd name="T20" fmla="*/ 56 w 110"/>
                <a:gd name="T21" fmla="*/ 214 h 214"/>
                <a:gd name="T22" fmla="*/ 44 w 110"/>
                <a:gd name="T23" fmla="*/ 212 h 214"/>
                <a:gd name="T24" fmla="*/ 34 w 110"/>
                <a:gd name="T25" fmla="*/ 206 h 214"/>
                <a:gd name="T26" fmla="*/ 24 w 110"/>
                <a:gd name="T27" fmla="*/ 196 h 214"/>
                <a:gd name="T28" fmla="*/ 16 w 110"/>
                <a:gd name="T29" fmla="*/ 184 h 214"/>
                <a:gd name="T30" fmla="*/ 10 w 110"/>
                <a:gd name="T31" fmla="*/ 168 h 214"/>
                <a:gd name="T32" fmla="*/ 6 w 110"/>
                <a:gd name="T33" fmla="*/ 150 h 214"/>
                <a:gd name="T34" fmla="*/ 2 w 110"/>
                <a:gd name="T35" fmla="*/ 130 h 214"/>
                <a:gd name="T36" fmla="*/ 0 w 110"/>
                <a:gd name="T37" fmla="*/ 108 h 214"/>
                <a:gd name="T38" fmla="*/ 0 w 110"/>
                <a:gd name="T39" fmla="*/ 108 h 214"/>
                <a:gd name="T40" fmla="*/ 2 w 110"/>
                <a:gd name="T41" fmla="*/ 86 h 214"/>
                <a:gd name="T42" fmla="*/ 6 w 110"/>
                <a:gd name="T43" fmla="*/ 66 h 214"/>
                <a:gd name="T44" fmla="*/ 10 w 110"/>
                <a:gd name="T45" fmla="*/ 48 h 214"/>
                <a:gd name="T46" fmla="*/ 16 w 110"/>
                <a:gd name="T47" fmla="*/ 32 h 214"/>
                <a:gd name="T48" fmla="*/ 24 w 110"/>
                <a:gd name="T49" fmla="*/ 18 h 214"/>
                <a:gd name="T50" fmla="*/ 34 w 110"/>
                <a:gd name="T51" fmla="*/ 8 h 214"/>
                <a:gd name="T52" fmla="*/ 44 w 110"/>
                <a:gd name="T53" fmla="*/ 2 h 214"/>
                <a:gd name="T54" fmla="*/ 56 w 110"/>
                <a:gd name="T55" fmla="*/ 0 h 214"/>
                <a:gd name="T56" fmla="*/ 56 w 110"/>
                <a:gd name="T57" fmla="*/ 0 h 214"/>
                <a:gd name="T58" fmla="*/ 66 w 110"/>
                <a:gd name="T59" fmla="*/ 2 h 214"/>
                <a:gd name="T60" fmla="*/ 76 w 110"/>
                <a:gd name="T61" fmla="*/ 8 h 214"/>
                <a:gd name="T62" fmla="*/ 86 w 110"/>
                <a:gd name="T63" fmla="*/ 18 h 214"/>
                <a:gd name="T64" fmla="*/ 94 w 110"/>
                <a:gd name="T65" fmla="*/ 32 h 214"/>
                <a:gd name="T66" fmla="*/ 100 w 110"/>
                <a:gd name="T67" fmla="*/ 48 h 214"/>
                <a:gd name="T68" fmla="*/ 106 w 110"/>
                <a:gd name="T69" fmla="*/ 66 h 214"/>
                <a:gd name="T70" fmla="*/ 108 w 110"/>
                <a:gd name="T71" fmla="*/ 86 h 214"/>
                <a:gd name="T72" fmla="*/ 110 w 110"/>
                <a:gd name="T73" fmla="*/ 108 h 214"/>
                <a:gd name="T74" fmla="*/ 110 w 110"/>
                <a:gd name="T75" fmla="*/ 10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214">
                  <a:moveTo>
                    <a:pt x="110" y="108"/>
                  </a:moveTo>
                  <a:lnTo>
                    <a:pt x="110" y="108"/>
                  </a:lnTo>
                  <a:lnTo>
                    <a:pt x="108" y="130"/>
                  </a:lnTo>
                  <a:lnTo>
                    <a:pt x="106" y="150"/>
                  </a:lnTo>
                  <a:lnTo>
                    <a:pt x="100" y="168"/>
                  </a:lnTo>
                  <a:lnTo>
                    <a:pt x="94" y="184"/>
                  </a:lnTo>
                  <a:lnTo>
                    <a:pt x="86" y="196"/>
                  </a:lnTo>
                  <a:lnTo>
                    <a:pt x="76" y="206"/>
                  </a:lnTo>
                  <a:lnTo>
                    <a:pt x="66" y="212"/>
                  </a:lnTo>
                  <a:lnTo>
                    <a:pt x="56" y="214"/>
                  </a:lnTo>
                  <a:lnTo>
                    <a:pt x="56" y="214"/>
                  </a:lnTo>
                  <a:lnTo>
                    <a:pt x="44" y="212"/>
                  </a:lnTo>
                  <a:lnTo>
                    <a:pt x="34" y="206"/>
                  </a:lnTo>
                  <a:lnTo>
                    <a:pt x="24" y="196"/>
                  </a:lnTo>
                  <a:lnTo>
                    <a:pt x="16" y="184"/>
                  </a:lnTo>
                  <a:lnTo>
                    <a:pt x="10" y="168"/>
                  </a:lnTo>
                  <a:lnTo>
                    <a:pt x="6" y="150"/>
                  </a:lnTo>
                  <a:lnTo>
                    <a:pt x="2" y="130"/>
                  </a:lnTo>
                  <a:lnTo>
                    <a:pt x="0" y="108"/>
                  </a:lnTo>
                  <a:lnTo>
                    <a:pt x="0" y="108"/>
                  </a:lnTo>
                  <a:lnTo>
                    <a:pt x="2" y="86"/>
                  </a:lnTo>
                  <a:lnTo>
                    <a:pt x="6" y="66"/>
                  </a:lnTo>
                  <a:lnTo>
                    <a:pt x="10" y="48"/>
                  </a:lnTo>
                  <a:lnTo>
                    <a:pt x="16" y="32"/>
                  </a:lnTo>
                  <a:lnTo>
                    <a:pt x="24" y="18"/>
                  </a:lnTo>
                  <a:lnTo>
                    <a:pt x="34" y="8"/>
                  </a:lnTo>
                  <a:lnTo>
                    <a:pt x="44" y="2"/>
                  </a:lnTo>
                  <a:lnTo>
                    <a:pt x="56" y="0"/>
                  </a:lnTo>
                  <a:lnTo>
                    <a:pt x="56" y="0"/>
                  </a:lnTo>
                  <a:lnTo>
                    <a:pt x="66" y="2"/>
                  </a:lnTo>
                  <a:lnTo>
                    <a:pt x="76" y="8"/>
                  </a:lnTo>
                  <a:lnTo>
                    <a:pt x="86" y="18"/>
                  </a:lnTo>
                  <a:lnTo>
                    <a:pt x="94" y="32"/>
                  </a:lnTo>
                  <a:lnTo>
                    <a:pt x="100" y="48"/>
                  </a:lnTo>
                  <a:lnTo>
                    <a:pt x="106" y="66"/>
                  </a:lnTo>
                  <a:lnTo>
                    <a:pt x="108" y="86"/>
                  </a:lnTo>
                  <a:lnTo>
                    <a:pt x="110" y="108"/>
                  </a:lnTo>
                  <a:lnTo>
                    <a:pt x="110" y="108"/>
                  </a:lnTo>
                  <a:close/>
                </a:path>
              </a:pathLst>
            </a:custGeom>
            <a:solidFill>
              <a:srgbClr val="C4101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6" name="Freeform 19"/>
            <p:cNvSpPr/>
            <p:nvPr>
              <p:custDataLst>
                <p:tags r:id="rId25"/>
              </p:custDataLst>
            </p:nvPr>
          </p:nvSpPr>
          <p:spPr bwMode="auto">
            <a:xfrm>
              <a:off x="-1568767" y="8811070"/>
              <a:ext cx="508000" cy="1558925"/>
            </a:xfrm>
            <a:custGeom>
              <a:avLst/>
              <a:gdLst>
                <a:gd name="T0" fmla="*/ 320 w 320"/>
                <a:gd name="T1" fmla="*/ 936 h 982"/>
                <a:gd name="T2" fmla="*/ 320 w 320"/>
                <a:gd name="T3" fmla="*/ 936 h 982"/>
                <a:gd name="T4" fmla="*/ 320 w 320"/>
                <a:gd name="T5" fmla="*/ 944 h 982"/>
                <a:gd name="T6" fmla="*/ 320 w 320"/>
                <a:gd name="T7" fmla="*/ 952 h 982"/>
                <a:gd name="T8" fmla="*/ 318 w 320"/>
                <a:gd name="T9" fmla="*/ 958 h 982"/>
                <a:gd name="T10" fmla="*/ 316 w 320"/>
                <a:gd name="T11" fmla="*/ 964 h 982"/>
                <a:gd name="T12" fmla="*/ 312 w 320"/>
                <a:gd name="T13" fmla="*/ 970 h 982"/>
                <a:gd name="T14" fmla="*/ 308 w 320"/>
                <a:gd name="T15" fmla="*/ 974 h 982"/>
                <a:gd name="T16" fmla="*/ 302 w 320"/>
                <a:gd name="T17" fmla="*/ 978 h 982"/>
                <a:gd name="T18" fmla="*/ 294 w 320"/>
                <a:gd name="T19" fmla="*/ 980 h 982"/>
                <a:gd name="T20" fmla="*/ 292 w 320"/>
                <a:gd name="T21" fmla="*/ 982 h 982"/>
                <a:gd name="T22" fmla="*/ 292 w 320"/>
                <a:gd name="T23" fmla="*/ 982 h 982"/>
                <a:gd name="T24" fmla="*/ 284 w 320"/>
                <a:gd name="T25" fmla="*/ 982 h 982"/>
                <a:gd name="T26" fmla="*/ 278 w 320"/>
                <a:gd name="T27" fmla="*/ 982 h 982"/>
                <a:gd name="T28" fmla="*/ 270 w 320"/>
                <a:gd name="T29" fmla="*/ 980 h 982"/>
                <a:gd name="T30" fmla="*/ 264 w 320"/>
                <a:gd name="T31" fmla="*/ 978 h 982"/>
                <a:gd name="T32" fmla="*/ 260 w 320"/>
                <a:gd name="T33" fmla="*/ 974 h 982"/>
                <a:gd name="T34" fmla="*/ 254 w 320"/>
                <a:gd name="T35" fmla="*/ 970 h 982"/>
                <a:gd name="T36" fmla="*/ 250 w 320"/>
                <a:gd name="T37" fmla="*/ 964 h 982"/>
                <a:gd name="T38" fmla="*/ 248 w 320"/>
                <a:gd name="T39" fmla="*/ 956 h 982"/>
                <a:gd name="T40" fmla="*/ 0 w 320"/>
                <a:gd name="T41" fmla="*/ 46 h 982"/>
                <a:gd name="T42" fmla="*/ 0 w 320"/>
                <a:gd name="T43" fmla="*/ 46 h 982"/>
                <a:gd name="T44" fmla="*/ 0 w 320"/>
                <a:gd name="T45" fmla="*/ 40 h 982"/>
                <a:gd name="T46" fmla="*/ 0 w 320"/>
                <a:gd name="T47" fmla="*/ 32 h 982"/>
                <a:gd name="T48" fmla="*/ 0 w 320"/>
                <a:gd name="T49" fmla="*/ 26 h 982"/>
                <a:gd name="T50" fmla="*/ 4 w 320"/>
                <a:gd name="T51" fmla="*/ 20 h 982"/>
                <a:gd name="T52" fmla="*/ 8 w 320"/>
                <a:gd name="T53" fmla="*/ 14 h 982"/>
                <a:gd name="T54" fmla="*/ 12 w 320"/>
                <a:gd name="T55" fmla="*/ 10 h 982"/>
                <a:gd name="T56" fmla="*/ 18 w 320"/>
                <a:gd name="T57" fmla="*/ 6 h 982"/>
                <a:gd name="T58" fmla="*/ 26 w 320"/>
                <a:gd name="T59" fmla="*/ 2 h 982"/>
                <a:gd name="T60" fmla="*/ 28 w 320"/>
                <a:gd name="T61" fmla="*/ 2 h 982"/>
                <a:gd name="T62" fmla="*/ 28 w 320"/>
                <a:gd name="T63" fmla="*/ 2 h 982"/>
                <a:gd name="T64" fmla="*/ 36 w 320"/>
                <a:gd name="T65" fmla="*/ 0 h 982"/>
                <a:gd name="T66" fmla="*/ 42 w 320"/>
                <a:gd name="T67" fmla="*/ 2 h 982"/>
                <a:gd name="T68" fmla="*/ 48 w 320"/>
                <a:gd name="T69" fmla="*/ 2 h 982"/>
                <a:gd name="T70" fmla="*/ 56 w 320"/>
                <a:gd name="T71" fmla="*/ 6 h 982"/>
                <a:gd name="T72" fmla="*/ 60 w 320"/>
                <a:gd name="T73" fmla="*/ 10 h 982"/>
                <a:gd name="T74" fmla="*/ 66 w 320"/>
                <a:gd name="T75" fmla="*/ 14 h 982"/>
                <a:gd name="T76" fmla="*/ 70 w 320"/>
                <a:gd name="T77" fmla="*/ 20 h 982"/>
                <a:gd name="T78" fmla="*/ 72 w 320"/>
                <a:gd name="T79" fmla="*/ 28 h 982"/>
                <a:gd name="T80" fmla="*/ 320 w 320"/>
                <a:gd name="T81" fmla="*/ 936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0" h="982">
                  <a:moveTo>
                    <a:pt x="320" y="936"/>
                  </a:moveTo>
                  <a:lnTo>
                    <a:pt x="320" y="936"/>
                  </a:lnTo>
                  <a:lnTo>
                    <a:pt x="320" y="944"/>
                  </a:lnTo>
                  <a:lnTo>
                    <a:pt x="320" y="952"/>
                  </a:lnTo>
                  <a:lnTo>
                    <a:pt x="318" y="958"/>
                  </a:lnTo>
                  <a:lnTo>
                    <a:pt x="316" y="964"/>
                  </a:lnTo>
                  <a:lnTo>
                    <a:pt x="312" y="970"/>
                  </a:lnTo>
                  <a:lnTo>
                    <a:pt x="308" y="974"/>
                  </a:lnTo>
                  <a:lnTo>
                    <a:pt x="302" y="978"/>
                  </a:lnTo>
                  <a:lnTo>
                    <a:pt x="294" y="980"/>
                  </a:lnTo>
                  <a:lnTo>
                    <a:pt x="292" y="982"/>
                  </a:lnTo>
                  <a:lnTo>
                    <a:pt x="292" y="982"/>
                  </a:lnTo>
                  <a:lnTo>
                    <a:pt x="284" y="982"/>
                  </a:lnTo>
                  <a:lnTo>
                    <a:pt x="278" y="982"/>
                  </a:lnTo>
                  <a:lnTo>
                    <a:pt x="270" y="980"/>
                  </a:lnTo>
                  <a:lnTo>
                    <a:pt x="264" y="978"/>
                  </a:lnTo>
                  <a:lnTo>
                    <a:pt x="260" y="974"/>
                  </a:lnTo>
                  <a:lnTo>
                    <a:pt x="254" y="970"/>
                  </a:lnTo>
                  <a:lnTo>
                    <a:pt x="250" y="964"/>
                  </a:lnTo>
                  <a:lnTo>
                    <a:pt x="248" y="956"/>
                  </a:lnTo>
                  <a:lnTo>
                    <a:pt x="0" y="46"/>
                  </a:lnTo>
                  <a:lnTo>
                    <a:pt x="0" y="46"/>
                  </a:lnTo>
                  <a:lnTo>
                    <a:pt x="0" y="40"/>
                  </a:lnTo>
                  <a:lnTo>
                    <a:pt x="0" y="32"/>
                  </a:lnTo>
                  <a:lnTo>
                    <a:pt x="0" y="26"/>
                  </a:lnTo>
                  <a:lnTo>
                    <a:pt x="4" y="20"/>
                  </a:lnTo>
                  <a:lnTo>
                    <a:pt x="8" y="14"/>
                  </a:lnTo>
                  <a:lnTo>
                    <a:pt x="12" y="10"/>
                  </a:lnTo>
                  <a:lnTo>
                    <a:pt x="18" y="6"/>
                  </a:lnTo>
                  <a:lnTo>
                    <a:pt x="26" y="2"/>
                  </a:lnTo>
                  <a:lnTo>
                    <a:pt x="28" y="2"/>
                  </a:lnTo>
                  <a:lnTo>
                    <a:pt x="28" y="2"/>
                  </a:lnTo>
                  <a:lnTo>
                    <a:pt x="36" y="0"/>
                  </a:lnTo>
                  <a:lnTo>
                    <a:pt x="42" y="2"/>
                  </a:lnTo>
                  <a:lnTo>
                    <a:pt x="48" y="2"/>
                  </a:lnTo>
                  <a:lnTo>
                    <a:pt x="56" y="6"/>
                  </a:lnTo>
                  <a:lnTo>
                    <a:pt x="60" y="10"/>
                  </a:lnTo>
                  <a:lnTo>
                    <a:pt x="66" y="14"/>
                  </a:lnTo>
                  <a:lnTo>
                    <a:pt x="70" y="20"/>
                  </a:lnTo>
                  <a:lnTo>
                    <a:pt x="72" y="28"/>
                  </a:lnTo>
                  <a:lnTo>
                    <a:pt x="320" y="936"/>
                  </a:lnTo>
                  <a:close/>
                </a:path>
              </a:pathLst>
            </a:custGeom>
            <a:solidFill>
              <a:srgbClr val="5E41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7" name="Freeform 20"/>
            <p:cNvSpPr/>
            <p:nvPr>
              <p:custDataLst>
                <p:tags r:id="rId26"/>
              </p:custDataLst>
            </p:nvPr>
          </p:nvSpPr>
          <p:spPr bwMode="auto">
            <a:xfrm>
              <a:off x="-1568767" y="8811070"/>
              <a:ext cx="508000" cy="1558925"/>
            </a:xfrm>
            <a:custGeom>
              <a:avLst/>
              <a:gdLst>
                <a:gd name="T0" fmla="*/ 320 w 320"/>
                <a:gd name="T1" fmla="*/ 936 h 982"/>
                <a:gd name="T2" fmla="*/ 320 w 320"/>
                <a:gd name="T3" fmla="*/ 936 h 982"/>
                <a:gd name="T4" fmla="*/ 320 w 320"/>
                <a:gd name="T5" fmla="*/ 944 h 982"/>
                <a:gd name="T6" fmla="*/ 320 w 320"/>
                <a:gd name="T7" fmla="*/ 952 h 982"/>
                <a:gd name="T8" fmla="*/ 318 w 320"/>
                <a:gd name="T9" fmla="*/ 958 h 982"/>
                <a:gd name="T10" fmla="*/ 316 w 320"/>
                <a:gd name="T11" fmla="*/ 964 h 982"/>
                <a:gd name="T12" fmla="*/ 312 w 320"/>
                <a:gd name="T13" fmla="*/ 970 h 982"/>
                <a:gd name="T14" fmla="*/ 308 w 320"/>
                <a:gd name="T15" fmla="*/ 974 h 982"/>
                <a:gd name="T16" fmla="*/ 302 w 320"/>
                <a:gd name="T17" fmla="*/ 978 h 982"/>
                <a:gd name="T18" fmla="*/ 294 w 320"/>
                <a:gd name="T19" fmla="*/ 980 h 982"/>
                <a:gd name="T20" fmla="*/ 292 w 320"/>
                <a:gd name="T21" fmla="*/ 982 h 982"/>
                <a:gd name="T22" fmla="*/ 292 w 320"/>
                <a:gd name="T23" fmla="*/ 982 h 982"/>
                <a:gd name="T24" fmla="*/ 284 w 320"/>
                <a:gd name="T25" fmla="*/ 982 h 982"/>
                <a:gd name="T26" fmla="*/ 278 w 320"/>
                <a:gd name="T27" fmla="*/ 982 h 982"/>
                <a:gd name="T28" fmla="*/ 270 w 320"/>
                <a:gd name="T29" fmla="*/ 980 h 982"/>
                <a:gd name="T30" fmla="*/ 264 w 320"/>
                <a:gd name="T31" fmla="*/ 978 h 982"/>
                <a:gd name="T32" fmla="*/ 260 w 320"/>
                <a:gd name="T33" fmla="*/ 974 h 982"/>
                <a:gd name="T34" fmla="*/ 254 w 320"/>
                <a:gd name="T35" fmla="*/ 970 h 982"/>
                <a:gd name="T36" fmla="*/ 250 w 320"/>
                <a:gd name="T37" fmla="*/ 964 h 982"/>
                <a:gd name="T38" fmla="*/ 248 w 320"/>
                <a:gd name="T39" fmla="*/ 956 h 982"/>
                <a:gd name="T40" fmla="*/ 0 w 320"/>
                <a:gd name="T41" fmla="*/ 46 h 982"/>
                <a:gd name="T42" fmla="*/ 0 w 320"/>
                <a:gd name="T43" fmla="*/ 46 h 982"/>
                <a:gd name="T44" fmla="*/ 0 w 320"/>
                <a:gd name="T45" fmla="*/ 40 h 982"/>
                <a:gd name="T46" fmla="*/ 0 w 320"/>
                <a:gd name="T47" fmla="*/ 32 h 982"/>
                <a:gd name="T48" fmla="*/ 0 w 320"/>
                <a:gd name="T49" fmla="*/ 26 h 982"/>
                <a:gd name="T50" fmla="*/ 4 w 320"/>
                <a:gd name="T51" fmla="*/ 20 h 982"/>
                <a:gd name="T52" fmla="*/ 8 w 320"/>
                <a:gd name="T53" fmla="*/ 14 h 982"/>
                <a:gd name="T54" fmla="*/ 12 w 320"/>
                <a:gd name="T55" fmla="*/ 10 h 982"/>
                <a:gd name="T56" fmla="*/ 18 w 320"/>
                <a:gd name="T57" fmla="*/ 6 h 982"/>
                <a:gd name="T58" fmla="*/ 26 w 320"/>
                <a:gd name="T59" fmla="*/ 2 h 982"/>
                <a:gd name="T60" fmla="*/ 28 w 320"/>
                <a:gd name="T61" fmla="*/ 2 h 982"/>
                <a:gd name="T62" fmla="*/ 28 w 320"/>
                <a:gd name="T63" fmla="*/ 2 h 982"/>
                <a:gd name="T64" fmla="*/ 36 w 320"/>
                <a:gd name="T65" fmla="*/ 0 h 982"/>
                <a:gd name="T66" fmla="*/ 42 w 320"/>
                <a:gd name="T67" fmla="*/ 2 h 982"/>
                <a:gd name="T68" fmla="*/ 48 w 320"/>
                <a:gd name="T69" fmla="*/ 2 h 982"/>
                <a:gd name="T70" fmla="*/ 56 w 320"/>
                <a:gd name="T71" fmla="*/ 6 h 982"/>
                <a:gd name="T72" fmla="*/ 60 w 320"/>
                <a:gd name="T73" fmla="*/ 10 h 982"/>
                <a:gd name="T74" fmla="*/ 66 w 320"/>
                <a:gd name="T75" fmla="*/ 14 h 982"/>
                <a:gd name="T76" fmla="*/ 70 w 320"/>
                <a:gd name="T77" fmla="*/ 20 h 982"/>
                <a:gd name="T78" fmla="*/ 72 w 320"/>
                <a:gd name="T79" fmla="*/ 28 h 982"/>
                <a:gd name="T80" fmla="*/ 320 w 320"/>
                <a:gd name="T81" fmla="*/ 936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0" h="982">
                  <a:moveTo>
                    <a:pt x="320" y="936"/>
                  </a:moveTo>
                  <a:lnTo>
                    <a:pt x="320" y="936"/>
                  </a:lnTo>
                  <a:lnTo>
                    <a:pt x="320" y="944"/>
                  </a:lnTo>
                  <a:lnTo>
                    <a:pt x="320" y="952"/>
                  </a:lnTo>
                  <a:lnTo>
                    <a:pt x="318" y="958"/>
                  </a:lnTo>
                  <a:lnTo>
                    <a:pt x="316" y="964"/>
                  </a:lnTo>
                  <a:lnTo>
                    <a:pt x="312" y="970"/>
                  </a:lnTo>
                  <a:lnTo>
                    <a:pt x="308" y="974"/>
                  </a:lnTo>
                  <a:lnTo>
                    <a:pt x="302" y="978"/>
                  </a:lnTo>
                  <a:lnTo>
                    <a:pt x="294" y="980"/>
                  </a:lnTo>
                  <a:lnTo>
                    <a:pt x="292" y="982"/>
                  </a:lnTo>
                  <a:lnTo>
                    <a:pt x="292" y="982"/>
                  </a:lnTo>
                  <a:lnTo>
                    <a:pt x="284" y="982"/>
                  </a:lnTo>
                  <a:lnTo>
                    <a:pt x="278" y="982"/>
                  </a:lnTo>
                  <a:lnTo>
                    <a:pt x="270" y="980"/>
                  </a:lnTo>
                  <a:lnTo>
                    <a:pt x="264" y="978"/>
                  </a:lnTo>
                  <a:lnTo>
                    <a:pt x="260" y="974"/>
                  </a:lnTo>
                  <a:lnTo>
                    <a:pt x="254" y="970"/>
                  </a:lnTo>
                  <a:lnTo>
                    <a:pt x="250" y="964"/>
                  </a:lnTo>
                  <a:lnTo>
                    <a:pt x="248" y="956"/>
                  </a:lnTo>
                  <a:lnTo>
                    <a:pt x="0" y="46"/>
                  </a:lnTo>
                  <a:lnTo>
                    <a:pt x="0" y="46"/>
                  </a:lnTo>
                  <a:lnTo>
                    <a:pt x="0" y="40"/>
                  </a:lnTo>
                  <a:lnTo>
                    <a:pt x="0" y="32"/>
                  </a:lnTo>
                  <a:lnTo>
                    <a:pt x="0" y="26"/>
                  </a:lnTo>
                  <a:lnTo>
                    <a:pt x="4" y="20"/>
                  </a:lnTo>
                  <a:lnTo>
                    <a:pt x="8" y="14"/>
                  </a:lnTo>
                  <a:lnTo>
                    <a:pt x="12" y="10"/>
                  </a:lnTo>
                  <a:lnTo>
                    <a:pt x="18" y="6"/>
                  </a:lnTo>
                  <a:lnTo>
                    <a:pt x="26" y="2"/>
                  </a:lnTo>
                  <a:lnTo>
                    <a:pt x="28" y="2"/>
                  </a:lnTo>
                  <a:lnTo>
                    <a:pt x="28" y="2"/>
                  </a:lnTo>
                  <a:lnTo>
                    <a:pt x="36" y="0"/>
                  </a:lnTo>
                  <a:lnTo>
                    <a:pt x="42" y="2"/>
                  </a:lnTo>
                  <a:lnTo>
                    <a:pt x="48" y="2"/>
                  </a:lnTo>
                  <a:lnTo>
                    <a:pt x="56" y="6"/>
                  </a:lnTo>
                  <a:lnTo>
                    <a:pt x="60" y="10"/>
                  </a:lnTo>
                  <a:lnTo>
                    <a:pt x="66" y="14"/>
                  </a:lnTo>
                  <a:lnTo>
                    <a:pt x="70" y="20"/>
                  </a:lnTo>
                  <a:lnTo>
                    <a:pt x="72" y="28"/>
                  </a:lnTo>
                  <a:lnTo>
                    <a:pt x="320" y="9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8" name="Freeform 21"/>
            <p:cNvSpPr>
              <a:spLocks noEditPoints="1"/>
            </p:cNvSpPr>
            <p:nvPr>
              <p:custDataLst>
                <p:tags r:id="rId27"/>
              </p:custDataLst>
            </p:nvPr>
          </p:nvSpPr>
          <p:spPr bwMode="auto">
            <a:xfrm>
              <a:off x="-3532505" y="8906320"/>
              <a:ext cx="766763" cy="114300"/>
            </a:xfrm>
            <a:custGeom>
              <a:avLst/>
              <a:gdLst>
                <a:gd name="T0" fmla="*/ 479 w 483"/>
                <a:gd name="T1" fmla="*/ 40 h 72"/>
                <a:gd name="T2" fmla="*/ 481 w 483"/>
                <a:gd name="T3" fmla="*/ 48 h 72"/>
                <a:gd name="T4" fmla="*/ 481 w 483"/>
                <a:gd name="T5" fmla="*/ 48 h 72"/>
                <a:gd name="T6" fmla="*/ 479 w 483"/>
                <a:gd name="T7" fmla="*/ 48 h 72"/>
                <a:gd name="T8" fmla="*/ 479 w 483"/>
                <a:gd name="T9" fmla="*/ 48 h 72"/>
                <a:gd name="T10" fmla="*/ 479 w 483"/>
                <a:gd name="T11" fmla="*/ 48 h 72"/>
                <a:gd name="T12" fmla="*/ 479 w 483"/>
                <a:gd name="T13" fmla="*/ 48 h 72"/>
                <a:gd name="T14" fmla="*/ 479 w 483"/>
                <a:gd name="T15" fmla="*/ 48 h 72"/>
                <a:gd name="T16" fmla="*/ 469 w 483"/>
                <a:gd name="T17" fmla="*/ 56 h 72"/>
                <a:gd name="T18" fmla="*/ 469 w 483"/>
                <a:gd name="T19" fmla="*/ 56 h 72"/>
                <a:gd name="T20" fmla="*/ 469 w 483"/>
                <a:gd name="T21" fmla="*/ 54 h 72"/>
                <a:gd name="T22" fmla="*/ 469 w 483"/>
                <a:gd name="T23" fmla="*/ 54 h 72"/>
                <a:gd name="T24" fmla="*/ 447 w 483"/>
                <a:gd name="T25" fmla="*/ 72 h 72"/>
                <a:gd name="T26" fmla="*/ 447 w 483"/>
                <a:gd name="T27" fmla="*/ 72 h 72"/>
                <a:gd name="T28" fmla="*/ 469 w 483"/>
                <a:gd name="T29" fmla="*/ 70 h 72"/>
                <a:gd name="T30" fmla="*/ 475 w 483"/>
                <a:gd name="T31" fmla="*/ 68 h 72"/>
                <a:gd name="T32" fmla="*/ 479 w 483"/>
                <a:gd name="T33" fmla="*/ 66 h 72"/>
                <a:gd name="T34" fmla="*/ 481 w 483"/>
                <a:gd name="T35" fmla="*/ 64 h 72"/>
                <a:gd name="T36" fmla="*/ 483 w 483"/>
                <a:gd name="T37" fmla="*/ 60 h 72"/>
                <a:gd name="T38" fmla="*/ 483 w 483"/>
                <a:gd name="T39" fmla="*/ 54 h 72"/>
                <a:gd name="T40" fmla="*/ 483 w 483"/>
                <a:gd name="T41" fmla="*/ 54 h 72"/>
                <a:gd name="T42" fmla="*/ 483 w 483"/>
                <a:gd name="T43" fmla="*/ 46 h 72"/>
                <a:gd name="T44" fmla="*/ 481 w 483"/>
                <a:gd name="T45" fmla="*/ 42 h 72"/>
                <a:gd name="T46" fmla="*/ 479 w 483"/>
                <a:gd name="T47" fmla="*/ 40 h 72"/>
                <a:gd name="T48" fmla="*/ 0 w 483"/>
                <a:gd name="T49" fmla="*/ 0 h 72"/>
                <a:gd name="T50" fmla="*/ 378 w 483"/>
                <a:gd name="T51" fmla="*/ 60 h 72"/>
                <a:gd name="T52" fmla="*/ 378 w 483"/>
                <a:gd name="T53" fmla="*/ 60 h 72"/>
                <a:gd name="T54" fmla="*/ 386 w 483"/>
                <a:gd name="T55" fmla="*/ 64 h 72"/>
                <a:gd name="T56" fmla="*/ 396 w 483"/>
                <a:gd name="T57" fmla="*/ 66 h 72"/>
                <a:gd name="T58" fmla="*/ 410 w 483"/>
                <a:gd name="T59" fmla="*/ 70 h 72"/>
                <a:gd name="T60" fmla="*/ 426 w 483"/>
                <a:gd name="T61" fmla="*/ 72 h 72"/>
                <a:gd name="T62" fmla="*/ 392 w 483"/>
                <a:gd name="T63" fmla="*/ 50 h 72"/>
                <a:gd name="T64" fmla="*/ 408 w 483"/>
                <a:gd name="T65" fmla="*/ 38 h 72"/>
                <a:gd name="T66" fmla="*/ 408 w 483"/>
                <a:gd name="T67" fmla="*/ 38 h 72"/>
                <a:gd name="T68" fmla="*/ 396 w 483"/>
                <a:gd name="T69" fmla="*/ 40 h 72"/>
                <a:gd name="T70" fmla="*/ 384 w 483"/>
                <a:gd name="T71" fmla="*/ 44 h 72"/>
                <a:gd name="T72" fmla="*/ 0 w 483"/>
                <a:gd name="T7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3" h="72">
                  <a:moveTo>
                    <a:pt x="479" y="40"/>
                  </a:moveTo>
                  <a:lnTo>
                    <a:pt x="481" y="48"/>
                  </a:lnTo>
                  <a:lnTo>
                    <a:pt x="481" y="48"/>
                  </a:lnTo>
                  <a:lnTo>
                    <a:pt x="479" y="48"/>
                  </a:lnTo>
                  <a:lnTo>
                    <a:pt x="479" y="48"/>
                  </a:lnTo>
                  <a:lnTo>
                    <a:pt x="479" y="48"/>
                  </a:lnTo>
                  <a:lnTo>
                    <a:pt x="479" y="48"/>
                  </a:lnTo>
                  <a:lnTo>
                    <a:pt x="479" y="48"/>
                  </a:lnTo>
                  <a:lnTo>
                    <a:pt x="469" y="56"/>
                  </a:lnTo>
                  <a:lnTo>
                    <a:pt x="469" y="56"/>
                  </a:lnTo>
                  <a:lnTo>
                    <a:pt x="469" y="54"/>
                  </a:lnTo>
                  <a:lnTo>
                    <a:pt x="469" y="54"/>
                  </a:lnTo>
                  <a:lnTo>
                    <a:pt x="447" y="72"/>
                  </a:lnTo>
                  <a:lnTo>
                    <a:pt x="447" y="72"/>
                  </a:lnTo>
                  <a:lnTo>
                    <a:pt x="469" y="70"/>
                  </a:lnTo>
                  <a:lnTo>
                    <a:pt x="475" y="68"/>
                  </a:lnTo>
                  <a:lnTo>
                    <a:pt x="479" y="66"/>
                  </a:lnTo>
                  <a:lnTo>
                    <a:pt x="481" y="64"/>
                  </a:lnTo>
                  <a:lnTo>
                    <a:pt x="483" y="60"/>
                  </a:lnTo>
                  <a:lnTo>
                    <a:pt x="483" y="54"/>
                  </a:lnTo>
                  <a:lnTo>
                    <a:pt x="483" y="54"/>
                  </a:lnTo>
                  <a:lnTo>
                    <a:pt x="483" y="46"/>
                  </a:lnTo>
                  <a:lnTo>
                    <a:pt x="481" y="42"/>
                  </a:lnTo>
                  <a:lnTo>
                    <a:pt x="479" y="40"/>
                  </a:lnTo>
                  <a:close/>
                  <a:moveTo>
                    <a:pt x="0" y="0"/>
                  </a:moveTo>
                  <a:lnTo>
                    <a:pt x="378" y="60"/>
                  </a:lnTo>
                  <a:lnTo>
                    <a:pt x="378" y="60"/>
                  </a:lnTo>
                  <a:lnTo>
                    <a:pt x="386" y="64"/>
                  </a:lnTo>
                  <a:lnTo>
                    <a:pt x="396" y="66"/>
                  </a:lnTo>
                  <a:lnTo>
                    <a:pt x="410" y="70"/>
                  </a:lnTo>
                  <a:lnTo>
                    <a:pt x="426" y="72"/>
                  </a:lnTo>
                  <a:lnTo>
                    <a:pt x="392" y="50"/>
                  </a:lnTo>
                  <a:lnTo>
                    <a:pt x="408" y="38"/>
                  </a:lnTo>
                  <a:lnTo>
                    <a:pt x="408" y="38"/>
                  </a:lnTo>
                  <a:lnTo>
                    <a:pt x="396" y="40"/>
                  </a:lnTo>
                  <a:lnTo>
                    <a:pt x="384" y="44"/>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39" name="Freeform 22"/>
            <p:cNvSpPr/>
            <p:nvPr>
              <p:custDataLst>
                <p:tags r:id="rId28"/>
              </p:custDataLst>
            </p:nvPr>
          </p:nvSpPr>
          <p:spPr bwMode="auto">
            <a:xfrm>
              <a:off x="-2822892" y="8969820"/>
              <a:ext cx="57150" cy="50800"/>
            </a:xfrm>
            <a:custGeom>
              <a:avLst/>
              <a:gdLst>
                <a:gd name="T0" fmla="*/ 32 w 36"/>
                <a:gd name="T1" fmla="*/ 0 h 32"/>
                <a:gd name="T2" fmla="*/ 34 w 36"/>
                <a:gd name="T3" fmla="*/ 8 h 32"/>
                <a:gd name="T4" fmla="*/ 34 w 36"/>
                <a:gd name="T5" fmla="*/ 8 h 32"/>
                <a:gd name="T6" fmla="*/ 32 w 36"/>
                <a:gd name="T7" fmla="*/ 8 h 32"/>
                <a:gd name="T8" fmla="*/ 32 w 36"/>
                <a:gd name="T9" fmla="*/ 8 h 32"/>
                <a:gd name="T10" fmla="*/ 32 w 36"/>
                <a:gd name="T11" fmla="*/ 8 h 32"/>
                <a:gd name="T12" fmla="*/ 32 w 36"/>
                <a:gd name="T13" fmla="*/ 8 h 32"/>
                <a:gd name="T14" fmla="*/ 32 w 36"/>
                <a:gd name="T15" fmla="*/ 8 h 32"/>
                <a:gd name="T16" fmla="*/ 22 w 36"/>
                <a:gd name="T17" fmla="*/ 16 h 32"/>
                <a:gd name="T18" fmla="*/ 22 w 36"/>
                <a:gd name="T19" fmla="*/ 16 h 32"/>
                <a:gd name="T20" fmla="*/ 22 w 36"/>
                <a:gd name="T21" fmla="*/ 14 h 32"/>
                <a:gd name="T22" fmla="*/ 22 w 36"/>
                <a:gd name="T23" fmla="*/ 14 h 32"/>
                <a:gd name="T24" fmla="*/ 0 w 36"/>
                <a:gd name="T25" fmla="*/ 32 h 32"/>
                <a:gd name="T26" fmla="*/ 0 w 36"/>
                <a:gd name="T27" fmla="*/ 32 h 32"/>
                <a:gd name="T28" fmla="*/ 22 w 36"/>
                <a:gd name="T29" fmla="*/ 30 h 32"/>
                <a:gd name="T30" fmla="*/ 28 w 36"/>
                <a:gd name="T31" fmla="*/ 28 h 32"/>
                <a:gd name="T32" fmla="*/ 32 w 36"/>
                <a:gd name="T33" fmla="*/ 26 h 32"/>
                <a:gd name="T34" fmla="*/ 34 w 36"/>
                <a:gd name="T35" fmla="*/ 24 h 32"/>
                <a:gd name="T36" fmla="*/ 36 w 36"/>
                <a:gd name="T37" fmla="*/ 20 h 32"/>
                <a:gd name="T38" fmla="*/ 36 w 36"/>
                <a:gd name="T39" fmla="*/ 14 h 32"/>
                <a:gd name="T40" fmla="*/ 36 w 36"/>
                <a:gd name="T41" fmla="*/ 14 h 32"/>
                <a:gd name="T42" fmla="*/ 36 w 36"/>
                <a:gd name="T43" fmla="*/ 6 h 32"/>
                <a:gd name="T44" fmla="*/ 34 w 36"/>
                <a:gd name="T45" fmla="*/ 2 h 32"/>
                <a:gd name="T46" fmla="*/ 32 w 36"/>
                <a:gd name="T4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32">
                  <a:moveTo>
                    <a:pt x="32" y="0"/>
                  </a:moveTo>
                  <a:lnTo>
                    <a:pt x="34" y="8"/>
                  </a:lnTo>
                  <a:lnTo>
                    <a:pt x="34" y="8"/>
                  </a:lnTo>
                  <a:lnTo>
                    <a:pt x="32" y="8"/>
                  </a:lnTo>
                  <a:lnTo>
                    <a:pt x="32" y="8"/>
                  </a:lnTo>
                  <a:lnTo>
                    <a:pt x="32" y="8"/>
                  </a:lnTo>
                  <a:lnTo>
                    <a:pt x="32" y="8"/>
                  </a:lnTo>
                  <a:lnTo>
                    <a:pt x="32" y="8"/>
                  </a:lnTo>
                  <a:lnTo>
                    <a:pt x="22" y="16"/>
                  </a:lnTo>
                  <a:lnTo>
                    <a:pt x="22" y="16"/>
                  </a:lnTo>
                  <a:lnTo>
                    <a:pt x="22" y="14"/>
                  </a:lnTo>
                  <a:lnTo>
                    <a:pt x="22" y="14"/>
                  </a:lnTo>
                  <a:lnTo>
                    <a:pt x="0" y="32"/>
                  </a:lnTo>
                  <a:lnTo>
                    <a:pt x="0" y="32"/>
                  </a:lnTo>
                  <a:lnTo>
                    <a:pt x="22" y="30"/>
                  </a:lnTo>
                  <a:lnTo>
                    <a:pt x="28" y="28"/>
                  </a:lnTo>
                  <a:lnTo>
                    <a:pt x="32" y="26"/>
                  </a:lnTo>
                  <a:lnTo>
                    <a:pt x="34" y="24"/>
                  </a:lnTo>
                  <a:lnTo>
                    <a:pt x="36" y="20"/>
                  </a:lnTo>
                  <a:lnTo>
                    <a:pt x="36" y="14"/>
                  </a:lnTo>
                  <a:lnTo>
                    <a:pt x="36" y="14"/>
                  </a:lnTo>
                  <a:lnTo>
                    <a:pt x="36" y="6"/>
                  </a:lnTo>
                  <a:lnTo>
                    <a:pt x="34" y="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0" name="Freeform 23"/>
            <p:cNvSpPr/>
            <p:nvPr>
              <p:custDataLst>
                <p:tags r:id="rId29"/>
              </p:custDataLst>
            </p:nvPr>
          </p:nvSpPr>
          <p:spPr bwMode="auto">
            <a:xfrm>
              <a:off x="-3532505" y="8906320"/>
              <a:ext cx="676275" cy="114300"/>
            </a:xfrm>
            <a:custGeom>
              <a:avLst/>
              <a:gdLst>
                <a:gd name="T0" fmla="*/ 0 w 426"/>
                <a:gd name="T1" fmla="*/ 0 h 72"/>
                <a:gd name="T2" fmla="*/ 378 w 426"/>
                <a:gd name="T3" fmla="*/ 60 h 72"/>
                <a:gd name="T4" fmla="*/ 378 w 426"/>
                <a:gd name="T5" fmla="*/ 60 h 72"/>
                <a:gd name="T6" fmla="*/ 386 w 426"/>
                <a:gd name="T7" fmla="*/ 64 h 72"/>
                <a:gd name="T8" fmla="*/ 396 w 426"/>
                <a:gd name="T9" fmla="*/ 66 h 72"/>
                <a:gd name="T10" fmla="*/ 410 w 426"/>
                <a:gd name="T11" fmla="*/ 70 h 72"/>
                <a:gd name="T12" fmla="*/ 426 w 426"/>
                <a:gd name="T13" fmla="*/ 72 h 72"/>
                <a:gd name="T14" fmla="*/ 392 w 426"/>
                <a:gd name="T15" fmla="*/ 50 h 72"/>
                <a:gd name="T16" fmla="*/ 408 w 426"/>
                <a:gd name="T17" fmla="*/ 38 h 72"/>
                <a:gd name="T18" fmla="*/ 408 w 426"/>
                <a:gd name="T19" fmla="*/ 38 h 72"/>
                <a:gd name="T20" fmla="*/ 396 w 426"/>
                <a:gd name="T21" fmla="*/ 40 h 72"/>
                <a:gd name="T22" fmla="*/ 384 w 426"/>
                <a:gd name="T23" fmla="*/ 44 h 72"/>
                <a:gd name="T24" fmla="*/ 0 w 426"/>
                <a:gd name="T2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6" h="72">
                  <a:moveTo>
                    <a:pt x="0" y="0"/>
                  </a:moveTo>
                  <a:lnTo>
                    <a:pt x="378" y="60"/>
                  </a:lnTo>
                  <a:lnTo>
                    <a:pt x="378" y="60"/>
                  </a:lnTo>
                  <a:lnTo>
                    <a:pt x="386" y="64"/>
                  </a:lnTo>
                  <a:lnTo>
                    <a:pt x="396" y="66"/>
                  </a:lnTo>
                  <a:lnTo>
                    <a:pt x="410" y="70"/>
                  </a:lnTo>
                  <a:lnTo>
                    <a:pt x="426" y="72"/>
                  </a:lnTo>
                  <a:lnTo>
                    <a:pt x="392" y="50"/>
                  </a:lnTo>
                  <a:lnTo>
                    <a:pt x="408" y="38"/>
                  </a:lnTo>
                  <a:lnTo>
                    <a:pt x="408" y="38"/>
                  </a:lnTo>
                  <a:lnTo>
                    <a:pt x="396" y="40"/>
                  </a:lnTo>
                  <a:lnTo>
                    <a:pt x="384" y="4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1" name="Freeform 24"/>
            <p:cNvSpPr/>
            <p:nvPr>
              <p:custDataLst>
                <p:tags r:id="rId30"/>
              </p:custDataLst>
            </p:nvPr>
          </p:nvSpPr>
          <p:spPr bwMode="auto">
            <a:xfrm>
              <a:off x="-3519805" y="8134795"/>
              <a:ext cx="184150" cy="209550"/>
            </a:xfrm>
            <a:custGeom>
              <a:avLst/>
              <a:gdLst>
                <a:gd name="T0" fmla="*/ 90 w 116"/>
                <a:gd name="T1" fmla="*/ 0 h 132"/>
                <a:gd name="T2" fmla="*/ 90 w 116"/>
                <a:gd name="T3" fmla="*/ 0 h 132"/>
                <a:gd name="T4" fmla="*/ 96 w 116"/>
                <a:gd name="T5" fmla="*/ 12 h 132"/>
                <a:gd name="T6" fmla="*/ 96 w 116"/>
                <a:gd name="T7" fmla="*/ 12 h 132"/>
                <a:gd name="T8" fmla="*/ 100 w 116"/>
                <a:gd name="T9" fmla="*/ 26 h 132"/>
                <a:gd name="T10" fmla="*/ 100 w 116"/>
                <a:gd name="T11" fmla="*/ 26 h 132"/>
                <a:gd name="T12" fmla="*/ 108 w 116"/>
                <a:gd name="T13" fmla="*/ 52 h 132"/>
                <a:gd name="T14" fmla="*/ 108 w 116"/>
                <a:gd name="T15" fmla="*/ 52 h 132"/>
                <a:gd name="T16" fmla="*/ 112 w 116"/>
                <a:gd name="T17" fmla="*/ 80 h 132"/>
                <a:gd name="T18" fmla="*/ 114 w 116"/>
                <a:gd name="T19" fmla="*/ 106 h 132"/>
                <a:gd name="T20" fmla="*/ 116 w 116"/>
                <a:gd name="T21" fmla="*/ 132 h 132"/>
                <a:gd name="T22" fmla="*/ 94 w 116"/>
                <a:gd name="T23" fmla="*/ 122 h 132"/>
                <a:gd name="T24" fmla="*/ 94 w 116"/>
                <a:gd name="T25" fmla="*/ 122 h 132"/>
                <a:gd name="T26" fmla="*/ 68 w 116"/>
                <a:gd name="T27" fmla="*/ 112 h 132"/>
                <a:gd name="T28" fmla="*/ 46 w 116"/>
                <a:gd name="T29" fmla="*/ 102 h 132"/>
                <a:gd name="T30" fmla="*/ 46 w 116"/>
                <a:gd name="T31" fmla="*/ 102 h 132"/>
                <a:gd name="T32" fmla="*/ 22 w 116"/>
                <a:gd name="T33" fmla="*/ 88 h 132"/>
                <a:gd name="T34" fmla="*/ 22 w 116"/>
                <a:gd name="T35" fmla="*/ 88 h 132"/>
                <a:gd name="T36" fmla="*/ 10 w 116"/>
                <a:gd name="T37" fmla="*/ 80 h 132"/>
                <a:gd name="T38" fmla="*/ 10 w 116"/>
                <a:gd name="T39" fmla="*/ 80 h 132"/>
                <a:gd name="T40" fmla="*/ 0 w 116"/>
                <a:gd name="T41" fmla="*/ 72 h 132"/>
                <a:gd name="T42" fmla="*/ 0 w 116"/>
                <a:gd name="T43" fmla="*/ 72 h 132"/>
                <a:gd name="T44" fmla="*/ 14 w 116"/>
                <a:gd name="T45" fmla="*/ 72 h 132"/>
                <a:gd name="T46" fmla="*/ 14 w 116"/>
                <a:gd name="T47" fmla="*/ 72 h 132"/>
                <a:gd name="T48" fmla="*/ 28 w 116"/>
                <a:gd name="T49" fmla="*/ 74 h 132"/>
                <a:gd name="T50" fmla="*/ 28 w 116"/>
                <a:gd name="T51" fmla="*/ 74 h 132"/>
                <a:gd name="T52" fmla="*/ 54 w 116"/>
                <a:gd name="T53" fmla="*/ 78 h 132"/>
                <a:gd name="T54" fmla="*/ 54 w 116"/>
                <a:gd name="T55" fmla="*/ 78 h 132"/>
                <a:gd name="T56" fmla="*/ 80 w 116"/>
                <a:gd name="T57" fmla="*/ 84 h 132"/>
                <a:gd name="T58" fmla="*/ 104 w 116"/>
                <a:gd name="T59" fmla="*/ 92 h 132"/>
                <a:gd name="T60" fmla="*/ 82 w 116"/>
                <a:gd name="T61" fmla="*/ 108 h 132"/>
                <a:gd name="T62" fmla="*/ 82 w 116"/>
                <a:gd name="T63" fmla="*/ 108 h 132"/>
                <a:gd name="T64" fmla="*/ 82 w 116"/>
                <a:gd name="T65" fmla="*/ 82 h 132"/>
                <a:gd name="T66" fmla="*/ 82 w 116"/>
                <a:gd name="T67" fmla="*/ 54 h 132"/>
                <a:gd name="T68" fmla="*/ 82 w 116"/>
                <a:gd name="T69" fmla="*/ 54 h 132"/>
                <a:gd name="T70" fmla="*/ 84 w 116"/>
                <a:gd name="T71" fmla="*/ 26 h 132"/>
                <a:gd name="T72" fmla="*/ 84 w 116"/>
                <a:gd name="T73" fmla="*/ 26 h 132"/>
                <a:gd name="T74" fmla="*/ 86 w 116"/>
                <a:gd name="T75" fmla="*/ 14 h 132"/>
                <a:gd name="T76" fmla="*/ 86 w 116"/>
                <a:gd name="T77" fmla="*/ 14 h 132"/>
                <a:gd name="T78" fmla="*/ 90 w 116"/>
                <a:gd name="T79" fmla="*/ 0 h 132"/>
                <a:gd name="T80" fmla="*/ 90 w 116"/>
                <a:gd name="T8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32">
                  <a:moveTo>
                    <a:pt x="90" y="0"/>
                  </a:moveTo>
                  <a:lnTo>
                    <a:pt x="90" y="0"/>
                  </a:lnTo>
                  <a:lnTo>
                    <a:pt x="96" y="12"/>
                  </a:lnTo>
                  <a:lnTo>
                    <a:pt x="96" y="12"/>
                  </a:lnTo>
                  <a:lnTo>
                    <a:pt x="100" y="26"/>
                  </a:lnTo>
                  <a:lnTo>
                    <a:pt x="100" y="26"/>
                  </a:lnTo>
                  <a:lnTo>
                    <a:pt x="108" y="52"/>
                  </a:lnTo>
                  <a:lnTo>
                    <a:pt x="108" y="52"/>
                  </a:lnTo>
                  <a:lnTo>
                    <a:pt x="112" y="80"/>
                  </a:lnTo>
                  <a:lnTo>
                    <a:pt x="114" y="106"/>
                  </a:lnTo>
                  <a:lnTo>
                    <a:pt x="116" y="132"/>
                  </a:lnTo>
                  <a:lnTo>
                    <a:pt x="94" y="122"/>
                  </a:lnTo>
                  <a:lnTo>
                    <a:pt x="94" y="122"/>
                  </a:lnTo>
                  <a:lnTo>
                    <a:pt x="68" y="112"/>
                  </a:lnTo>
                  <a:lnTo>
                    <a:pt x="46" y="102"/>
                  </a:lnTo>
                  <a:lnTo>
                    <a:pt x="46" y="102"/>
                  </a:lnTo>
                  <a:lnTo>
                    <a:pt x="22" y="88"/>
                  </a:lnTo>
                  <a:lnTo>
                    <a:pt x="22" y="88"/>
                  </a:lnTo>
                  <a:lnTo>
                    <a:pt x="10" y="80"/>
                  </a:lnTo>
                  <a:lnTo>
                    <a:pt x="10" y="80"/>
                  </a:lnTo>
                  <a:lnTo>
                    <a:pt x="0" y="72"/>
                  </a:lnTo>
                  <a:lnTo>
                    <a:pt x="0" y="72"/>
                  </a:lnTo>
                  <a:lnTo>
                    <a:pt x="14" y="72"/>
                  </a:lnTo>
                  <a:lnTo>
                    <a:pt x="14" y="72"/>
                  </a:lnTo>
                  <a:lnTo>
                    <a:pt x="28" y="74"/>
                  </a:lnTo>
                  <a:lnTo>
                    <a:pt x="28" y="74"/>
                  </a:lnTo>
                  <a:lnTo>
                    <a:pt x="54" y="78"/>
                  </a:lnTo>
                  <a:lnTo>
                    <a:pt x="54" y="78"/>
                  </a:lnTo>
                  <a:lnTo>
                    <a:pt x="80" y="84"/>
                  </a:lnTo>
                  <a:lnTo>
                    <a:pt x="104" y="92"/>
                  </a:lnTo>
                  <a:lnTo>
                    <a:pt x="82" y="108"/>
                  </a:lnTo>
                  <a:lnTo>
                    <a:pt x="82" y="108"/>
                  </a:lnTo>
                  <a:lnTo>
                    <a:pt x="82" y="82"/>
                  </a:lnTo>
                  <a:lnTo>
                    <a:pt x="82" y="54"/>
                  </a:lnTo>
                  <a:lnTo>
                    <a:pt x="82" y="54"/>
                  </a:lnTo>
                  <a:lnTo>
                    <a:pt x="84" y="26"/>
                  </a:lnTo>
                  <a:lnTo>
                    <a:pt x="84" y="26"/>
                  </a:lnTo>
                  <a:lnTo>
                    <a:pt x="86" y="14"/>
                  </a:lnTo>
                  <a:lnTo>
                    <a:pt x="86" y="14"/>
                  </a:lnTo>
                  <a:lnTo>
                    <a:pt x="90" y="0"/>
                  </a:lnTo>
                  <a:lnTo>
                    <a:pt x="90"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2" name="Freeform 25"/>
            <p:cNvSpPr/>
            <p:nvPr>
              <p:custDataLst>
                <p:tags r:id="rId31"/>
              </p:custDataLst>
            </p:nvPr>
          </p:nvSpPr>
          <p:spPr bwMode="auto">
            <a:xfrm>
              <a:off x="-3576955" y="8058595"/>
              <a:ext cx="184150" cy="209550"/>
            </a:xfrm>
            <a:custGeom>
              <a:avLst/>
              <a:gdLst>
                <a:gd name="T0" fmla="*/ 90 w 116"/>
                <a:gd name="T1" fmla="*/ 0 h 132"/>
                <a:gd name="T2" fmla="*/ 90 w 116"/>
                <a:gd name="T3" fmla="*/ 0 h 132"/>
                <a:gd name="T4" fmla="*/ 96 w 116"/>
                <a:gd name="T5" fmla="*/ 14 h 132"/>
                <a:gd name="T6" fmla="*/ 96 w 116"/>
                <a:gd name="T7" fmla="*/ 14 h 132"/>
                <a:gd name="T8" fmla="*/ 100 w 116"/>
                <a:gd name="T9" fmla="*/ 28 h 132"/>
                <a:gd name="T10" fmla="*/ 100 w 116"/>
                <a:gd name="T11" fmla="*/ 28 h 132"/>
                <a:gd name="T12" fmla="*/ 106 w 116"/>
                <a:gd name="T13" fmla="*/ 54 h 132"/>
                <a:gd name="T14" fmla="*/ 106 w 116"/>
                <a:gd name="T15" fmla="*/ 54 h 132"/>
                <a:gd name="T16" fmla="*/ 112 w 116"/>
                <a:gd name="T17" fmla="*/ 80 h 132"/>
                <a:gd name="T18" fmla="*/ 114 w 116"/>
                <a:gd name="T19" fmla="*/ 108 h 132"/>
                <a:gd name="T20" fmla="*/ 116 w 116"/>
                <a:gd name="T21" fmla="*/ 132 h 132"/>
                <a:gd name="T22" fmla="*/ 92 w 116"/>
                <a:gd name="T23" fmla="*/ 124 h 132"/>
                <a:gd name="T24" fmla="*/ 92 w 116"/>
                <a:gd name="T25" fmla="*/ 124 h 132"/>
                <a:gd name="T26" fmla="*/ 68 w 116"/>
                <a:gd name="T27" fmla="*/ 114 h 132"/>
                <a:gd name="T28" fmla="*/ 44 w 116"/>
                <a:gd name="T29" fmla="*/ 102 h 132"/>
                <a:gd name="T30" fmla="*/ 44 w 116"/>
                <a:gd name="T31" fmla="*/ 102 h 132"/>
                <a:gd name="T32" fmla="*/ 22 w 116"/>
                <a:gd name="T33" fmla="*/ 90 h 132"/>
                <a:gd name="T34" fmla="*/ 22 w 116"/>
                <a:gd name="T35" fmla="*/ 90 h 132"/>
                <a:gd name="T36" fmla="*/ 10 w 116"/>
                <a:gd name="T37" fmla="*/ 82 h 132"/>
                <a:gd name="T38" fmla="*/ 10 w 116"/>
                <a:gd name="T39" fmla="*/ 82 h 132"/>
                <a:gd name="T40" fmla="*/ 0 w 116"/>
                <a:gd name="T41" fmla="*/ 74 h 132"/>
                <a:gd name="T42" fmla="*/ 0 w 116"/>
                <a:gd name="T43" fmla="*/ 74 h 132"/>
                <a:gd name="T44" fmla="*/ 14 w 116"/>
                <a:gd name="T45" fmla="*/ 74 h 132"/>
                <a:gd name="T46" fmla="*/ 14 w 116"/>
                <a:gd name="T47" fmla="*/ 74 h 132"/>
                <a:gd name="T48" fmla="*/ 26 w 116"/>
                <a:gd name="T49" fmla="*/ 74 h 132"/>
                <a:gd name="T50" fmla="*/ 26 w 116"/>
                <a:gd name="T51" fmla="*/ 74 h 132"/>
                <a:gd name="T52" fmla="*/ 54 w 116"/>
                <a:gd name="T53" fmla="*/ 80 h 132"/>
                <a:gd name="T54" fmla="*/ 54 w 116"/>
                <a:gd name="T55" fmla="*/ 80 h 132"/>
                <a:gd name="T56" fmla="*/ 78 w 116"/>
                <a:gd name="T57" fmla="*/ 86 h 132"/>
                <a:gd name="T58" fmla="*/ 104 w 116"/>
                <a:gd name="T59" fmla="*/ 94 h 132"/>
                <a:gd name="T60" fmla="*/ 82 w 116"/>
                <a:gd name="T61" fmla="*/ 110 h 132"/>
                <a:gd name="T62" fmla="*/ 82 w 116"/>
                <a:gd name="T63" fmla="*/ 110 h 132"/>
                <a:gd name="T64" fmla="*/ 80 w 116"/>
                <a:gd name="T65" fmla="*/ 84 h 132"/>
                <a:gd name="T66" fmla="*/ 82 w 116"/>
                <a:gd name="T67" fmla="*/ 56 h 132"/>
                <a:gd name="T68" fmla="*/ 82 w 116"/>
                <a:gd name="T69" fmla="*/ 56 h 132"/>
                <a:gd name="T70" fmla="*/ 84 w 116"/>
                <a:gd name="T71" fmla="*/ 28 h 132"/>
                <a:gd name="T72" fmla="*/ 84 w 116"/>
                <a:gd name="T73" fmla="*/ 28 h 132"/>
                <a:gd name="T74" fmla="*/ 86 w 116"/>
                <a:gd name="T75" fmla="*/ 14 h 132"/>
                <a:gd name="T76" fmla="*/ 86 w 116"/>
                <a:gd name="T77" fmla="*/ 14 h 132"/>
                <a:gd name="T78" fmla="*/ 90 w 116"/>
                <a:gd name="T79" fmla="*/ 0 h 132"/>
                <a:gd name="T80" fmla="*/ 90 w 116"/>
                <a:gd name="T8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32">
                  <a:moveTo>
                    <a:pt x="90" y="0"/>
                  </a:moveTo>
                  <a:lnTo>
                    <a:pt x="90" y="0"/>
                  </a:lnTo>
                  <a:lnTo>
                    <a:pt x="96" y="14"/>
                  </a:lnTo>
                  <a:lnTo>
                    <a:pt x="96" y="14"/>
                  </a:lnTo>
                  <a:lnTo>
                    <a:pt x="100" y="28"/>
                  </a:lnTo>
                  <a:lnTo>
                    <a:pt x="100" y="28"/>
                  </a:lnTo>
                  <a:lnTo>
                    <a:pt x="106" y="54"/>
                  </a:lnTo>
                  <a:lnTo>
                    <a:pt x="106" y="54"/>
                  </a:lnTo>
                  <a:lnTo>
                    <a:pt x="112" y="80"/>
                  </a:lnTo>
                  <a:lnTo>
                    <a:pt x="114" y="108"/>
                  </a:lnTo>
                  <a:lnTo>
                    <a:pt x="116" y="132"/>
                  </a:lnTo>
                  <a:lnTo>
                    <a:pt x="92" y="124"/>
                  </a:lnTo>
                  <a:lnTo>
                    <a:pt x="92" y="124"/>
                  </a:lnTo>
                  <a:lnTo>
                    <a:pt x="68" y="114"/>
                  </a:lnTo>
                  <a:lnTo>
                    <a:pt x="44" y="102"/>
                  </a:lnTo>
                  <a:lnTo>
                    <a:pt x="44" y="102"/>
                  </a:lnTo>
                  <a:lnTo>
                    <a:pt x="22" y="90"/>
                  </a:lnTo>
                  <a:lnTo>
                    <a:pt x="22" y="90"/>
                  </a:lnTo>
                  <a:lnTo>
                    <a:pt x="10" y="82"/>
                  </a:lnTo>
                  <a:lnTo>
                    <a:pt x="10" y="82"/>
                  </a:lnTo>
                  <a:lnTo>
                    <a:pt x="0" y="74"/>
                  </a:lnTo>
                  <a:lnTo>
                    <a:pt x="0" y="74"/>
                  </a:lnTo>
                  <a:lnTo>
                    <a:pt x="14" y="74"/>
                  </a:lnTo>
                  <a:lnTo>
                    <a:pt x="14" y="74"/>
                  </a:lnTo>
                  <a:lnTo>
                    <a:pt x="26" y="74"/>
                  </a:lnTo>
                  <a:lnTo>
                    <a:pt x="26" y="74"/>
                  </a:lnTo>
                  <a:lnTo>
                    <a:pt x="54" y="80"/>
                  </a:lnTo>
                  <a:lnTo>
                    <a:pt x="54" y="80"/>
                  </a:lnTo>
                  <a:lnTo>
                    <a:pt x="78" y="86"/>
                  </a:lnTo>
                  <a:lnTo>
                    <a:pt x="104" y="94"/>
                  </a:lnTo>
                  <a:lnTo>
                    <a:pt x="82" y="110"/>
                  </a:lnTo>
                  <a:lnTo>
                    <a:pt x="82" y="110"/>
                  </a:lnTo>
                  <a:lnTo>
                    <a:pt x="80" y="84"/>
                  </a:lnTo>
                  <a:lnTo>
                    <a:pt x="82" y="56"/>
                  </a:lnTo>
                  <a:lnTo>
                    <a:pt x="82" y="56"/>
                  </a:lnTo>
                  <a:lnTo>
                    <a:pt x="84" y="28"/>
                  </a:lnTo>
                  <a:lnTo>
                    <a:pt x="84" y="28"/>
                  </a:lnTo>
                  <a:lnTo>
                    <a:pt x="86" y="14"/>
                  </a:lnTo>
                  <a:lnTo>
                    <a:pt x="86" y="14"/>
                  </a:lnTo>
                  <a:lnTo>
                    <a:pt x="90" y="0"/>
                  </a:lnTo>
                  <a:lnTo>
                    <a:pt x="90"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3" name="Freeform 26"/>
            <p:cNvSpPr/>
            <p:nvPr>
              <p:custDataLst>
                <p:tags r:id="rId32"/>
              </p:custDataLst>
            </p:nvPr>
          </p:nvSpPr>
          <p:spPr bwMode="auto">
            <a:xfrm>
              <a:off x="-3634105" y="7985570"/>
              <a:ext cx="184150" cy="209550"/>
            </a:xfrm>
            <a:custGeom>
              <a:avLst/>
              <a:gdLst>
                <a:gd name="T0" fmla="*/ 90 w 116"/>
                <a:gd name="T1" fmla="*/ 0 h 132"/>
                <a:gd name="T2" fmla="*/ 90 w 116"/>
                <a:gd name="T3" fmla="*/ 0 h 132"/>
                <a:gd name="T4" fmla="*/ 94 w 116"/>
                <a:gd name="T5" fmla="*/ 14 h 132"/>
                <a:gd name="T6" fmla="*/ 94 w 116"/>
                <a:gd name="T7" fmla="*/ 14 h 132"/>
                <a:gd name="T8" fmla="*/ 100 w 116"/>
                <a:gd name="T9" fmla="*/ 26 h 132"/>
                <a:gd name="T10" fmla="*/ 100 w 116"/>
                <a:gd name="T11" fmla="*/ 26 h 132"/>
                <a:gd name="T12" fmla="*/ 106 w 116"/>
                <a:gd name="T13" fmla="*/ 54 h 132"/>
                <a:gd name="T14" fmla="*/ 106 w 116"/>
                <a:gd name="T15" fmla="*/ 54 h 132"/>
                <a:gd name="T16" fmla="*/ 110 w 116"/>
                <a:gd name="T17" fmla="*/ 80 h 132"/>
                <a:gd name="T18" fmla="*/ 114 w 116"/>
                <a:gd name="T19" fmla="*/ 108 h 132"/>
                <a:gd name="T20" fmla="*/ 116 w 116"/>
                <a:gd name="T21" fmla="*/ 132 h 132"/>
                <a:gd name="T22" fmla="*/ 92 w 116"/>
                <a:gd name="T23" fmla="*/ 124 h 132"/>
                <a:gd name="T24" fmla="*/ 92 w 116"/>
                <a:gd name="T25" fmla="*/ 124 h 132"/>
                <a:gd name="T26" fmla="*/ 68 w 116"/>
                <a:gd name="T27" fmla="*/ 114 h 132"/>
                <a:gd name="T28" fmla="*/ 44 w 116"/>
                <a:gd name="T29" fmla="*/ 102 h 132"/>
                <a:gd name="T30" fmla="*/ 44 w 116"/>
                <a:gd name="T31" fmla="*/ 102 h 132"/>
                <a:gd name="T32" fmla="*/ 20 w 116"/>
                <a:gd name="T33" fmla="*/ 88 h 132"/>
                <a:gd name="T34" fmla="*/ 20 w 116"/>
                <a:gd name="T35" fmla="*/ 88 h 132"/>
                <a:gd name="T36" fmla="*/ 10 w 116"/>
                <a:gd name="T37" fmla="*/ 82 h 132"/>
                <a:gd name="T38" fmla="*/ 10 w 116"/>
                <a:gd name="T39" fmla="*/ 82 h 132"/>
                <a:gd name="T40" fmla="*/ 0 w 116"/>
                <a:gd name="T41" fmla="*/ 72 h 132"/>
                <a:gd name="T42" fmla="*/ 0 w 116"/>
                <a:gd name="T43" fmla="*/ 72 h 132"/>
                <a:gd name="T44" fmla="*/ 12 w 116"/>
                <a:gd name="T45" fmla="*/ 72 h 132"/>
                <a:gd name="T46" fmla="*/ 12 w 116"/>
                <a:gd name="T47" fmla="*/ 72 h 132"/>
                <a:gd name="T48" fmla="*/ 26 w 116"/>
                <a:gd name="T49" fmla="*/ 74 h 132"/>
                <a:gd name="T50" fmla="*/ 26 w 116"/>
                <a:gd name="T51" fmla="*/ 74 h 132"/>
                <a:gd name="T52" fmla="*/ 52 w 116"/>
                <a:gd name="T53" fmla="*/ 78 h 132"/>
                <a:gd name="T54" fmla="*/ 52 w 116"/>
                <a:gd name="T55" fmla="*/ 78 h 132"/>
                <a:gd name="T56" fmla="*/ 78 w 116"/>
                <a:gd name="T57" fmla="*/ 86 h 132"/>
                <a:gd name="T58" fmla="*/ 104 w 116"/>
                <a:gd name="T59" fmla="*/ 94 h 132"/>
                <a:gd name="T60" fmla="*/ 82 w 116"/>
                <a:gd name="T61" fmla="*/ 110 h 132"/>
                <a:gd name="T62" fmla="*/ 82 w 116"/>
                <a:gd name="T63" fmla="*/ 110 h 132"/>
                <a:gd name="T64" fmla="*/ 80 w 116"/>
                <a:gd name="T65" fmla="*/ 82 h 132"/>
                <a:gd name="T66" fmla="*/ 80 w 116"/>
                <a:gd name="T67" fmla="*/ 56 h 132"/>
                <a:gd name="T68" fmla="*/ 80 w 116"/>
                <a:gd name="T69" fmla="*/ 56 h 132"/>
                <a:gd name="T70" fmla="*/ 84 w 116"/>
                <a:gd name="T71" fmla="*/ 28 h 132"/>
                <a:gd name="T72" fmla="*/ 84 w 116"/>
                <a:gd name="T73" fmla="*/ 28 h 132"/>
                <a:gd name="T74" fmla="*/ 86 w 116"/>
                <a:gd name="T75" fmla="*/ 14 h 132"/>
                <a:gd name="T76" fmla="*/ 86 w 116"/>
                <a:gd name="T77" fmla="*/ 14 h 132"/>
                <a:gd name="T78" fmla="*/ 90 w 116"/>
                <a:gd name="T79" fmla="*/ 0 h 132"/>
                <a:gd name="T80" fmla="*/ 90 w 116"/>
                <a:gd name="T8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32">
                  <a:moveTo>
                    <a:pt x="90" y="0"/>
                  </a:moveTo>
                  <a:lnTo>
                    <a:pt x="90" y="0"/>
                  </a:lnTo>
                  <a:lnTo>
                    <a:pt x="94" y="14"/>
                  </a:lnTo>
                  <a:lnTo>
                    <a:pt x="94" y="14"/>
                  </a:lnTo>
                  <a:lnTo>
                    <a:pt x="100" y="26"/>
                  </a:lnTo>
                  <a:lnTo>
                    <a:pt x="100" y="26"/>
                  </a:lnTo>
                  <a:lnTo>
                    <a:pt x="106" y="54"/>
                  </a:lnTo>
                  <a:lnTo>
                    <a:pt x="106" y="54"/>
                  </a:lnTo>
                  <a:lnTo>
                    <a:pt x="110" y="80"/>
                  </a:lnTo>
                  <a:lnTo>
                    <a:pt x="114" y="108"/>
                  </a:lnTo>
                  <a:lnTo>
                    <a:pt x="116" y="132"/>
                  </a:lnTo>
                  <a:lnTo>
                    <a:pt x="92" y="124"/>
                  </a:lnTo>
                  <a:lnTo>
                    <a:pt x="92" y="124"/>
                  </a:lnTo>
                  <a:lnTo>
                    <a:pt x="68" y="114"/>
                  </a:lnTo>
                  <a:lnTo>
                    <a:pt x="44" y="102"/>
                  </a:lnTo>
                  <a:lnTo>
                    <a:pt x="44" y="102"/>
                  </a:lnTo>
                  <a:lnTo>
                    <a:pt x="20" y="88"/>
                  </a:lnTo>
                  <a:lnTo>
                    <a:pt x="20" y="88"/>
                  </a:lnTo>
                  <a:lnTo>
                    <a:pt x="10" y="82"/>
                  </a:lnTo>
                  <a:lnTo>
                    <a:pt x="10" y="82"/>
                  </a:lnTo>
                  <a:lnTo>
                    <a:pt x="0" y="72"/>
                  </a:lnTo>
                  <a:lnTo>
                    <a:pt x="0" y="72"/>
                  </a:lnTo>
                  <a:lnTo>
                    <a:pt x="12" y="72"/>
                  </a:lnTo>
                  <a:lnTo>
                    <a:pt x="12" y="72"/>
                  </a:lnTo>
                  <a:lnTo>
                    <a:pt x="26" y="74"/>
                  </a:lnTo>
                  <a:lnTo>
                    <a:pt x="26" y="74"/>
                  </a:lnTo>
                  <a:lnTo>
                    <a:pt x="52" y="78"/>
                  </a:lnTo>
                  <a:lnTo>
                    <a:pt x="52" y="78"/>
                  </a:lnTo>
                  <a:lnTo>
                    <a:pt x="78" y="86"/>
                  </a:lnTo>
                  <a:lnTo>
                    <a:pt x="104" y="94"/>
                  </a:lnTo>
                  <a:lnTo>
                    <a:pt x="82" y="110"/>
                  </a:lnTo>
                  <a:lnTo>
                    <a:pt x="82" y="110"/>
                  </a:lnTo>
                  <a:lnTo>
                    <a:pt x="80" y="82"/>
                  </a:lnTo>
                  <a:lnTo>
                    <a:pt x="80" y="56"/>
                  </a:lnTo>
                  <a:lnTo>
                    <a:pt x="80" y="56"/>
                  </a:lnTo>
                  <a:lnTo>
                    <a:pt x="84" y="28"/>
                  </a:lnTo>
                  <a:lnTo>
                    <a:pt x="84" y="28"/>
                  </a:lnTo>
                  <a:lnTo>
                    <a:pt x="86" y="14"/>
                  </a:lnTo>
                  <a:lnTo>
                    <a:pt x="86" y="14"/>
                  </a:lnTo>
                  <a:lnTo>
                    <a:pt x="90" y="0"/>
                  </a:lnTo>
                  <a:lnTo>
                    <a:pt x="90"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4" name="Freeform 27"/>
            <p:cNvSpPr/>
            <p:nvPr>
              <p:custDataLst>
                <p:tags r:id="rId33"/>
              </p:custDataLst>
            </p:nvPr>
          </p:nvSpPr>
          <p:spPr bwMode="auto">
            <a:xfrm>
              <a:off x="-3510280" y="8112570"/>
              <a:ext cx="677863" cy="857250"/>
            </a:xfrm>
            <a:custGeom>
              <a:avLst/>
              <a:gdLst>
                <a:gd name="T0" fmla="*/ 0 w 427"/>
                <a:gd name="T1" fmla="*/ 10 h 540"/>
                <a:gd name="T2" fmla="*/ 416 w 427"/>
                <a:gd name="T3" fmla="*/ 540 h 540"/>
                <a:gd name="T4" fmla="*/ 427 w 427"/>
                <a:gd name="T5" fmla="*/ 530 h 540"/>
                <a:gd name="T6" fmla="*/ 12 w 427"/>
                <a:gd name="T7" fmla="*/ 0 h 540"/>
                <a:gd name="T8" fmla="*/ 0 w 427"/>
                <a:gd name="T9" fmla="*/ 10 h 540"/>
              </a:gdLst>
              <a:ahLst/>
              <a:cxnLst>
                <a:cxn ang="0">
                  <a:pos x="T0" y="T1"/>
                </a:cxn>
                <a:cxn ang="0">
                  <a:pos x="T2" y="T3"/>
                </a:cxn>
                <a:cxn ang="0">
                  <a:pos x="T4" y="T5"/>
                </a:cxn>
                <a:cxn ang="0">
                  <a:pos x="T6" y="T7"/>
                </a:cxn>
                <a:cxn ang="0">
                  <a:pos x="T8" y="T9"/>
                </a:cxn>
              </a:cxnLst>
              <a:rect l="0" t="0" r="r" b="b"/>
              <a:pathLst>
                <a:path w="427" h="540">
                  <a:moveTo>
                    <a:pt x="0" y="10"/>
                  </a:moveTo>
                  <a:lnTo>
                    <a:pt x="416" y="540"/>
                  </a:lnTo>
                  <a:lnTo>
                    <a:pt x="427" y="530"/>
                  </a:lnTo>
                  <a:lnTo>
                    <a:pt x="12" y="0"/>
                  </a:lnTo>
                  <a:lnTo>
                    <a:pt x="0" y="10"/>
                  </a:lnTo>
                  <a:close/>
                </a:path>
              </a:pathLst>
            </a:custGeom>
            <a:solidFill>
              <a:srgbClr val="2F2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5" name="Freeform 28"/>
            <p:cNvSpPr/>
            <p:nvPr>
              <p:custDataLst>
                <p:tags r:id="rId34"/>
              </p:custDataLst>
            </p:nvPr>
          </p:nvSpPr>
          <p:spPr bwMode="auto">
            <a:xfrm>
              <a:off x="-3510280" y="8112570"/>
              <a:ext cx="677863" cy="857250"/>
            </a:xfrm>
            <a:custGeom>
              <a:avLst/>
              <a:gdLst>
                <a:gd name="T0" fmla="*/ 0 w 427"/>
                <a:gd name="T1" fmla="*/ 10 h 540"/>
                <a:gd name="T2" fmla="*/ 416 w 427"/>
                <a:gd name="T3" fmla="*/ 540 h 540"/>
                <a:gd name="T4" fmla="*/ 427 w 427"/>
                <a:gd name="T5" fmla="*/ 530 h 540"/>
                <a:gd name="T6" fmla="*/ 12 w 427"/>
                <a:gd name="T7" fmla="*/ 0 h 540"/>
              </a:gdLst>
              <a:ahLst/>
              <a:cxnLst>
                <a:cxn ang="0">
                  <a:pos x="T0" y="T1"/>
                </a:cxn>
                <a:cxn ang="0">
                  <a:pos x="T2" y="T3"/>
                </a:cxn>
                <a:cxn ang="0">
                  <a:pos x="T4" y="T5"/>
                </a:cxn>
                <a:cxn ang="0">
                  <a:pos x="T6" y="T7"/>
                </a:cxn>
              </a:cxnLst>
              <a:rect l="0" t="0" r="r" b="b"/>
              <a:pathLst>
                <a:path w="427" h="540">
                  <a:moveTo>
                    <a:pt x="0" y="10"/>
                  </a:moveTo>
                  <a:lnTo>
                    <a:pt x="416" y="540"/>
                  </a:lnTo>
                  <a:lnTo>
                    <a:pt x="427" y="530"/>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6" name="Freeform 29"/>
            <p:cNvSpPr/>
            <p:nvPr>
              <p:custDataLst>
                <p:tags r:id="rId35"/>
              </p:custDataLst>
            </p:nvPr>
          </p:nvSpPr>
          <p:spPr bwMode="auto">
            <a:xfrm>
              <a:off x="-2910205" y="8896795"/>
              <a:ext cx="138113" cy="136525"/>
            </a:xfrm>
            <a:custGeom>
              <a:avLst/>
              <a:gdLst>
                <a:gd name="T0" fmla="*/ 87 w 87"/>
                <a:gd name="T1" fmla="*/ 54 h 86"/>
                <a:gd name="T2" fmla="*/ 87 w 87"/>
                <a:gd name="T3" fmla="*/ 54 h 86"/>
                <a:gd name="T4" fmla="*/ 71 w 87"/>
                <a:gd name="T5" fmla="*/ 0 h 86"/>
                <a:gd name="T6" fmla="*/ 0 w 87"/>
                <a:gd name="T7" fmla="*/ 56 h 86"/>
                <a:gd name="T8" fmla="*/ 48 w 87"/>
                <a:gd name="T9" fmla="*/ 86 h 86"/>
                <a:gd name="T10" fmla="*/ 48 w 87"/>
                <a:gd name="T11" fmla="*/ 86 h 86"/>
                <a:gd name="T12" fmla="*/ 65 w 87"/>
                <a:gd name="T13" fmla="*/ 70 h 86"/>
                <a:gd name="T14" fmla="*/ 87 w 87"/>
                <a:gd name="T15" fmla="*/ 54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86">
                  <a:moveTo>
                    <a:pt x="87" y="54"/>
                  </a:moveTo>
                  <a:lnTo>
                    <a:pt x="87" y="54"/>
                  </a:lnTo>
                  <a:lnTo>
                    <a:pt x="71" y="0"/>
                  </a:lnTo>
                  <a:lnTo>
                    <a:pt x="0" y="56"/>
                  </a:lnTo>
                  <a:lnTo>
                    <a:pt x="48" y="86"/>
                  </a:lnTo>
                  <a:lnTo>
                    <a:pt x="48" y="86"/>
                  </a:lnTo>
                  <a:lnTo>
                    <a:pt x="65" y="70"/>
                  </a:lnTo>
                  <a:lnTo>
                    <a:pt x="87" y="54"/>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7" name="Freeform 30"/>
            <p:cNvSpPr/>
            <p:nvPr>
              <p:custDataLst>
                <p:tags r:id="rId36"/>
              </p:custDataLst>
            </p:nvPr>
          </p:nvSpPr>
          <p:spPr bwMode="auto">
            <a:xfrm>
              <a:off x="-2910205" y="8896795"/>
              <a:ext cx="138113" cy="136525"/>
            </a:xfrm>
            <a:custGeom>
              <a:avLst/>
              <a:gdLst>
                <a:gd name="T0" fmla="*/ 87 w 87"/>
                <a:gd name="T1" fmla="*/ 54 h 86"/>
                <a:gd name="T2" fmla="*/ 87 w 87"/>
                <a:gd name="T3" fmla="*/ 54 h 86"/>
                <a:gd name="T4" fmla="*/ 71 w 87"/>
                <a:gd name="T5" fmla="*/ 0 h 86"/>
                <a:gd name="T6" fmla="*/ 0 w 87"/>
                <a:gd name="T7" fmla="*/ 56 h 86"/>
                <a:gd name="T8" fmla="*/ 48 w 87"/>
                <a:gd name="T9" fmla="*/ 86 h 86"/>
                <a:gd name="T10" fmla="*/ 48 w 87"/>
                <a:gd name="T11" fmla="*/ 86 h 86"/>
                <a:gd name="T12" fmla="*/ 65 w 87"/>
                <a:gd name="T13" fmla="*/ 70 h 86"/>
                <a:gd name="T14" fmla="*/ 87 w 87"/>
                <a:gd name="T15" fmla="*/ 54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86">
                  <a:moveTo>
                    <a:pt x="87" y="54"/>
                  </a:moveTo>
                  <a:lnTo>
                    <a:pt x="87" y="54"/>
                  </a:lnTo>
                  <a:lnTo>
                    <a:pt x="71" y="0"/>
                  </a:lnTo>
                  <a:lnTo>
                    <a:pt x="0" y="56"/>
                  </a:lnTo>
                  <a:lnTo>
                    <a:pt x="48" y="86"/>
                  </a:lnTo>
                  <a:lnTo>
                    <a:pt x="48" y="86"/>
                  </a:lnTo>
                  <a:lnTo>
                    <a:pt x="65" y="70"/>
                  </a:lnTo>
                  <a:lnTo>
                    <a:pt x="87"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8" name="Freeform 31"/>
            <p:cNvSpPr/>
            <p:nvPr>
              <p:custDataLst>
                <p:tags r:id="rId37"/>
              </p:custDataLst>
            </p:nvPr>
          </p:nvSpPr>
          <p:spPr bwMode="auto">
            <a:xfrm>
              <a:off x="-2797492" y="8896795"/>
              <a:ext cx="25400" cy="73025"/>
            </a:xfrm>
            <a:custGeom>
              <a:avLst/>
              <a:gdLst>
                <a:gd name="T0" fmla="*/ 2 w 16"/>
                <a:gd name="T1" fmla="*/ 0 h 46"/>
                <a:gd name="T2" fmla="*/ 0 w 16"/>
                <a:gd name="T3" fmla="*/ 0 h 46"/>
                <a:gd name="T4" fmla="*/ 12 w 16"/>
                <a:gd name="T5" fmla="*/ 44 h 46"/>
                <a:gd name="T6" fmla="*/ 12 w 16"/>
                <a:gd name="T7" fmla="*/ 44 h 46"/>
                <a:gd name="T8" fmla="*/ 16 w 16"/>
                <a:gd name="T9" fmla="*/ 46 h 46"/>
                <a:gd name="T10" fmla="*/ 2 w 16"/>
                <a:gd name="T11" fmla="*/ 0 h 46"/>
              </a:gdLst>
              <a:ahLst/>
              <a:cxnLst>
                <a:cxn ang="0">
                  <a:pos x="T0" y="T1"/>
                </a:cxn>
                <a:cxn ang="0">
                  <a:pos x="T2" y="T3"/>
                </a:cxn>
                <a:cxn ang="0">
                  <a:pos x="T4" y="T5"/>
                </a:cxn>
                <a:cxn ang="0">
                  <a:pos x="T6" y="T7"/>
                </a:cxn>
                <a:cxn ang="0">
                  <a:pos x="T8" y="T9"/>
                </a:cxn>
                <a:cxn ang="0">
                  <a:pos x="T10" y="T11"/>
                </a:cxn>
              </a:cxnLst>
              <a:rect l="0" t="0" r="r" b="b"/>
              <a:pathLst>
                <a:path w="16" h="46">
                  <a:moveTo>
                    <a:pt x="2" y="0"/>
                  </a:moveTo>
                  <a:lnTo>
                    <a:pt x="0" y="0"/>
                  </a:lnTo>
                  <a:lnTo>
                    <a:pt x="12" y="44"/>
                  </a:lnTo>
                  <a:lnTo>
                    <a:pt x="12" y="44"/>
                  </a:lnTo>
                  <a:lnTo>
                    <a:pt x="16" y="46"/>
                  </a:lnTo>
                  <a:lnTo>
                    <a:pt x="2" y="0"/>
                  </a:lnTo>
                  <a:close/>
                </a:path>
              </a:pathLst>
            </a:custGeom>
            <a:solidFill>
              <a:srgbClr val="FCFC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49" name="Freeform 32"/>
            <p:cNvSpPr/>
            <p:nvPr>
              <p:custDataLst>
                <p:tags r:id="rId38"/>
              </p:custDataLst>
            </p:nvPr>
          </p:nvSpPr>
          <p:spPr bwMode="auto">
            <a:xfrm>
              <a:off x="-2797492" y="8896795"/>
              <a:ext cx="25400" cy="73025"/>
            </a:xfrm>
            <a:custGeom>
              <a:avLst/>
              <a:gdLst>
                <a:gd name="T0" fmla="*/ 2 w 16"/>
                <a:gd name="T1" fmla="*/ 0 h 46"/>
                <a:gd name="T2" fmla="*/ 0 w 16"/>
                <a:gd name="T3" fmla="*/ 0 h 46"/>
                <a:gd name="T4" fmla="*/ 12 w 16"/>
                <a:gd name="T5" fmla="*/ 44 h 46"/>
                <a:gd name="T6" fmla="*/ 12 w 16"/>
                <a:gd name="T7" fmla="*/ 44 h 46"/>
                <a:gd name="T8" fmla="*/ 16 w 16"/>
                <a:gd name="T9" fmla="*/ 46 h 46"/>
                <a:gd name="T10" fmla="*/ 2 w 16"/>
                <a:gd name="T11" fmla="*/ 0 h 46"/>
              </a:gdLst>
              <a:ahLst/>
              <a:cxnLst>
                <a:cxn ang="0">
                  <a:pos x="T0" y="T1"/>
                </a:cxn>
                <a:cxn ang="0">
                  <a:pos x="T2" y="T3"/>
                </a:cxn>
                <a:cxn ang="0">
                  <a:pos x="T4" y="T5"/>
                </a:cxn>
                <a:cxn ang="0">
                  <a:pos x="T6" y="T7"/>
                </a:cxn>
                <a:cxn ang="0">
                  <a:pos x="T8" y="T9"/>
                </a:cxn>
                <a:cxn ang="0">
                  <a:pos x="T10" y="T11"/>
                </a:cxn>
              </a:cxnLst>
              <a:rect l="0" t="0" r="r" b="b"/>
              <a:pathLst>
                <a:path w="16" h="46">
                  <a:moveTo>
                    <a:pt x="2" y="0"/>
                  </a:moveTo>
                  <a:lnTo>
                    <a:pt x="0" y="0"/>
                  </a:lnTo>
                  <a:lnTo>
                    <a:pt x="12" y="44"/>
                  </a:lnTo>
                  <a:lnTo>
                    <a:pt x="12" y="44"/>
                  </a:lnTo>
                  <a:lnTo>
                    <a:pt x="16" y="46"/>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0" name="Freeform 33"/>
            <p:cNvSpPr>
              <a:spLocks noEditPoints="1"/>
            </p:cNvSpPr>
            <p:nvPr>
              <p:custDataLst>
                <p:tags r:id="rId39"/>
              </p:custDataLst>
            </p:nvPr>
          </p:nvSpPr>
          <p:spPr bwMode="auto">
            <a:xfrm>
              <a:off x="-2787967" y="8966645"/>
              <a:ext cx="19050" cy="28575"/>
            </a:xfrm>
            <a:custGeom>
              <a:avLst/>
              <a:gdLst>
                <a:gd name="T0" fmla="*/ 10 w 12"/>
                <a:gd name="T1" fmla="*/ 10 h 18"/>
                <a:gd name="T2" fmla="*/ 10 w 12"/>
                <a:gd name="T3" fmla="*/ 10 h 18"/>
                <a:gd name="T4" fmla="*/ 0 w 12"/>
                <a:gd name="T5" fmla="*/ 16 h 18"/>
                <a:gd name="T6" fmla="*/ 0 w 12"/>
                <a:gd name="T7" fmla="*/ 16 h 18"/>
                <a:gd name="T8" fmla="*/ 0 w 12"/>
                <a:gd name="T9" fmla="*/ 18 h 18"/>
                <a:gd name="T10" fmla="*/ 0 w 12"/>
                <a:gd name="T11" fmla="*/ 18 h 18"/>
                <a:gd name="T12" fmla="*/ 10 w 12"/>
                <a:gd name="T13" fmla="*/ 10 h 18"/>
                <a:gd name="T14" fmla="*/ 6 w 12"/>
                <a:gd name="T15" fmla="*/ 0 h 18"/>
                <a:gd name="T16" fmla="*/ 10 w 12"/>
                <a:gd name="T17" fmla="*/ 10 h 18"/>
                <a:gd name="T18" fmla="*/ 10 w 12"/>
                <a:gd name="T19" fmla="*/ 10 h 18"/>
                <a:gd name="T20" fmla="*/ 12 w 12"/>
                <a:gd name="T21" fmla="*/ 10 h 18"/>
                <a:gd name="T22" fmla="*/ 10 w 12"/>
                <a:gd name="T23" fmla="*/ 2 h 18"/>
                <a:gd name="T24" fmla="*/ 10 w 12"/>
                <a:gd name="T25" fmla="*/ 2 h 18"/>
                <a:gd name="T26" fmla="*/ 6 w 12"/>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8">
                  <a:moveTo>
                    <a:pt x="10" y="10"/>
                  </a:moveTo>
                  <a:lnTo>
                    <a:pt x="10" y="10"/>
                  </a:lnTo>
                  <a:lnTo>
                    <a:pt x="0" y="16"/>
                  </a:lnTo>
                  <a:lnTo>
                    <a:pt x="0" y="16"/>
                  </a:lnTo>
                  <a:lnTo>
                    <a:pt x="0" y="18"/>
                  </a:lnTo>
                  <a:lnTo>
                    <a:pt x="0" y="18"/>
                  </a:lnTo>
                  <a:lnTo>
                    <a:pt x="10" y="10"/>
                  </a:lnTo>
                  <a:close/>
                  <a:moveTo>
                    <a:pt x="6" y="0"/>
                  </a:moveTo>
                  <a:lnTo>
                    <a:pt x="10" y="10"/>
                  </a:lnTo>
                  <a:lnTo>
                    <a:pt x="10" y="10"/>
                  </a:lnTo>
                  <a:lnTo>
                    <a:pt x="12" y="10"/>
                  </a:lnTo>
                  <a:lnTo>
                    <a:pt x="10" y="2"/>
                  </a:lnTo>
                  <a:lnTo>
                    <a:pt x="10" y="2"/>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1" name="Freeform 34"/>
            <p:cNvSpPr/>
            <p:nvPr>
              <p:custDataLst>
                <p:tags r:id="rId40"/>
              </p:custDataLst>
            </p:nvPr>
          </p:nvSpPr>
          <p:spPr bwMode="auto">
            <a:xfrm>
              <a:off x="-2787967" y="8982520"/>
              <a:ext cx="15875" cy="12700"/>
            </a:xfrm>
            <a:custGeom>
              <a:avLst/>
              <a:gdLst>
                <a:gd name="T0" fmla="*/ 10 w 10"/>
                <a:gd name="T1" fmla="*/ 0 h 8"/>
                <a:gd name="T2" fmla="*/ 10 w 10"/>
                <a:gd name="T3" fmla="*/ 0 h 8"/>
                <a:gd name="T4" fmla="*/ 0 w 10"/>
                <a:gd name="T5" fmla="*/ 6 h 8"/>
                <a:gd name="T6" fmla="*/ 0 w 10"/>
                <a:gd name="T7" fmla="*/ 6 h 8"/>
                <a:gd name="T8" fmla="*/ 0 w 10"/>
                <a:gd name="T9" fmla="*/ 8 h 8"/>
                <a:gd name="T10" fmla="*/ 0 w 10"/>
                <a:gd name="T11" fmla="*/ 8 h 8"/>
                <a:gd name="T12" fmla="*/ 10 w 1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10" y="0"/>
                  </a:moveTo>
                  <a:lnTo>
                    <a:pt x="10" y="0"/>
                  </a:lnTo>
                  <a:lnTo>
                    <a:pt x="0" y="6"/>
                  </a:lnTo>
                  <a:lnTo>
                    <a:pt x="0" y="6"/>
                  </a:lnTo>
                  <a:lnTo>
                    <a:pt x="0" y="8"/>
                  </a:lnTo>
                  <a:lnTo>
                    <a:pt x="0" y="8"/>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2" name="Freeform 35"/>
            <p:cNvSpPr/>
            <p:nvPr>
              <p:custDataLst>
                <p:tags r:id="rId41"/>
              </p:custDataLst>
            </p:nvPr>
          </p:nvSpPr>
          <p:spPr bwMode="auto">
            <a:xfrm>
              <a:off x="-2778442" y="8966645"/>
              <a:ext cx="9525" cy="15875"/>
            </a:xfrm>
            <a:custGeom>
              <a:avLst/>
              <a:gdLst>
                <a:gd name="T0" fmla="*/ 0 w 6"/>
                <a:gd name="T1" fmla="*/ 0 h 10"/>
                <a:gd name="T2" fmla="*/ 4 w 6"/>
                <a:gd name="T3" fmla="*/ 10 h 10"/>
                <a:gd name="T4" fmla="*/ 4 w 6"/>
                <a:gd name="T5" fmla="*/ 10 h 10"/>
                <a:gd name="T6" fmla="*/ 6 w 6"/>
                <a:gd name="T7" fmla="*/ 10 h 10"/>
                <a:gd name="T8" fmla="*/ 4 w 6"/>
                <a:gd name="T9" fmla="*/ 2 h 10"/>
                <a:gd name="T10" fmla="*/ 4 w 6"/>
                <a:gd name="T11" fmla="*/ 2 h 10"/>
                <a:gd name="T12" fmla="*/ 0 w 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0" y="0"/>
                  </a:moveTo>
                  <a:lnTo>
                    <a:pt x="4" y="10"/>
                  </a:lnTo>
                  <a:lnTo>
                    <a:pt x="4" y="10"/>
                  </a:lnTo>
                  <a:lnTo>
                    <a:pt x="6" y="10"/>
                  </a:lnTo>
                  <a:lnTo>
                    <a:pt x="4" y="2"/>
                  </a:lnTo>
                  <a:lnTo>
                    <a:pt x="4"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3" name="Freeform 36"/>
            <p:cNvSpPr/>
            <p:nvPr>
              <p:custDataLst>
                <p:tags r:id="rId42"/>
              </p:custDataLst>
            </p:nvPr>
          </p:nvSpPr>
          <p:spPr bwMode="auto">
            <a:xfrm>
              <a:off x="-2803842" y="8896795"/>
              <a:ext cx="31750" cy="95250"/>
            </a:xfrm>
            <a:custGeom>
              <a:avLst/>
              <a:gdLst>
                <a:gd name="T0" fmla="*/ 4 w 20"/>
                <a:gd name="T1" fmla="*/ 0 h 60"/>
                <a:gd name="T2" fmla="*/ 0 w 20"/>
                <a:gd name="T3" fmla="*/ 4 h 60"/>
                <a:gd name="T4" fmla="*/ 0 w 20"/>
                <a:gd name="T5" fmla="*/ 4 h 60"/>
                <a:gd name="T6" fmla="*/ 6 w 20"/>
                <a:gd name="T7" fmla="*/ 32 h 60"/>
                <a:gd name="T8" fmla="*/ 10 w 20"/>
                <a:gd name="T9" fmla="*/ 60 h 60"/>
                <a:gd name="T10" fmla="*/ 10 w 20"/>
                <a:gd name="T11" fmla="*/ 60 h 60"/>
                <a:gd name="T12" fmla="*/ 20 w 20"/>
                <a:gd name="T13" fmla="*/ 54 h 60"/>
                <a:gd name="T14" fmla="*/ 20 w 20"/>
                <a:gd name="T15" fmla="*/ 54 h 60"/>
                <a:gd name="T16" fmla="*/ 20 w 20"/>
                <a:gd name="T17" fmla="*/ 54 h 60"/>
                <a:gd name="T18" fmla="*/ 20 w 20"/>
                <a:gd name="T19" fmla="*/ 54 h 60"/>
                <a:gd name="T20" fmla="*/ 16 w 20"/>
                <a:gd name="T21" fmla="*/ 44 h 60"/>
                <a:gd name="T22" fmla="*/ 4 w 2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0">
                  <a:moveTo>
                    <a:pt x="4" y="0"/>
                  </a:moveTo>
                  <a:lnTo>
                    <a:pt x="0" y="4"/>
                  </a:lnTo>
                  <a:lnTo>
                    <a:pt x="0" y="4"/>
                  </a:lnTo>
                  <a:lnTo>
                    <a:pt x="6" y="32"/>
                  </a:lnTo>
                  <a:lnTo>
                    <a:pt x="10" y="60"/>
                  </a:lnTo>
                  <a:lnTo>
                    <a:pt x="10" y="60"/>
                  </a:lnTo>
                  <a:lnTo>
                    <a:pt x="20" y="54"/>
                  </a:lnTo>
                  <a:lnTo>
                    <a:pt x="20" y="54"/>
                  </a:lnTo>
                  <a:lnTo>
                    <a:pt x="20" y="54"/>
                  </a:lnTo>
                  <a:lnTo>
                    <a:pt x="20" y="54"/>
                  </a:lnTo>
                  <a:lnTo>
                    <a:pt x="16" y="44"/>
                  </a:lnTo>
                  <a:lnTo>
                    <a:pt x="4" y="0"/>
                  </a:lnTo>
                  <a:close/>
                </a:path>
              </a:pathLst>
            </a:custGeom>
            <a:solidFill>
              <a:srgbClr val="6767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4" name="Freeform 37"/>
            <p:cNvSpPr/>
            <p:nvPr>
              <p:custDataLst>
                <p:tags r:id="rId43"/>
              </p:custDataLst>
            </p:nvPr>
          </p:nvSpPr>
          <p:spPr bwMode="auto">
            <a:xfrm>
              <a:off x="-2803842" y="8896795"/>
              <a:ext cx="31750" cy="95250"/>
            </a:xfrm>
            <a:custGeom>
              <a:avLst/>
              <a:gdLst>
                <a:gd name="T0" fmla="*/ 4 w 20"/>
                <a:gd name="T1" fmla="*/ 0 h 60"/>
                <a:gd name="T2" fmla="*/ 0 w 20"/>
                <a:gd name="T3" fmla="*/ 4 h 60"/>
                <a:gd name="T4" fmla="*/ 0 w 20"/>
                <a:gd name="T5" fmla="*/ 4 h 60"/>
                <a:gd name="T6" fmla="*/ 6 w 20"/>
                <a:gd name="T7" fmla="*/ 32 h 60"/>
                <a:gd name="T8" fmla="*/ 10 w 20"/>
                <a:gd name="T9" fmla="*/ 60 h 60"/>
                <a:gd name="T10" fmla="*/ 10 w 20"/>
                <a:gd name="T11" fmla="*/ 60 h 60"/>
                <a:gd name="T12" fmla="*/ 20 w 20"/>
                <a:gd name="T13" fmla="*/ 54 h 60"/>
                <a:gd name="T14" fmla="*/ 20 w 20"/>
                <a:gd name="T15" fmla="*/ 54 h 60"/>
                <a:gd name="T16" fmla="*/ 20 w 20"/>
                <a:gd name="T17" fmla="*/ 54 h 60"/>
                <a:gd name="T18" fmla="*/ 20 w 20"/>
                <a:gd name="T19" fmla="*/ 54 h 60"/>
                <a:gd name="T20" fmla="*/ 16 w 20"/>
                <a:gd name="T21" fmla="*/ 44 h 60"/>
                <a:gd name="T22" fmla="*/ 4 w 2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0">
                  <a:moveTo>
                    <a:pt x="4" y="0"/>
                  </a:moveTo>
                  <a:lnTo>
                    <a:pt x="0" y="4"/>
                  </a:lnTo>
                  <a:lnTo>
                    <a:pt x="0" y="4"/>
                  </a:lnTo>
                  <a:lnTo>
                    <a:pt x="6" y="32"/>
                  </a:lnTo>
                  <a:lnTo>
                    <a:pt x="10" y="60"/>
                  </a:lnTo>
                  <a:lnTo>
                    <a:pt x="10" y="60"/>
                  </a:lnTo>
                  <a:lnTo>
                    <a:pt x="20" y="54"/>
                  </a:lnTo>
                  <a:lnTo>
                    <a:pt x="20" y="54"/>
                  </a:lnTo>
                  <a:lnTo>
                    <a:pt x="20" y="54"/>
                  </a:lnTo>
                  <a:lnTo>
                    <a:pt x="20" y="54"/>
                  </a:lnTo>
                  <a:lnTo>
                    <a:pt x="16"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5" name="Freeform 38"/>
            <p:cNvSpPr>
              <a:spLocks noEditPoints="1"/>
            </p:cNvSpPr>
            <p:nvPr>
              <p:custDataLst>
                <p:tags r:id="rId44"/>
              </p:custDataLst>
            </p:nvPr>
          </p:nvSpPr>
          <p:spPr bwMode="auto">
            <a:xfrm>
              <a:off x="-3980180" y="10341420"/>
              <a:ext cx="1531938" cy="228600"/>
            </a:xfrm>
            <a:custGeom>
              <a:avLst/>
              <a:gdLst>
                <a:gd name="T0" fmla="*/ 941 w 965"/>
                <a:gd name="T1" fmla="*/ 74 h 144"/>
                <a:gd name="T2" fmla="*/ 963 w 965"/>
                <a:gd name="T3" fmla="*/ 124 h 144"/>
                <a:gd name="T4" fmla="*/ 963 w 965"/>
                <a:gd name="T5" fmla="*/ 124 h 144"/>
                <a:gd name="T6" fmla="*/ 965 w 965"/>
                <a:gd name="T7" fmla="*/ 116 h 144"/>
                <a:gd name="T8" fmla="*/ 965 w 965"/>
                <a:gd name="T9" fmla="*/ 106 h 144"/>
                <a:gd name="T10" fmla="*/ 965 w 965"/>
                <a:gd name="T11" fmla="*/ 106 h 144"/>
                <a:gd name="T12" fmla="*/ 965 w 965"/>
                <a:gd name="T13" fmla="*/ 96 h 144"/>
                <a:gd name="T14" fmla="*/ 963 w 965"/>
                <a:gd name="T15" fmla="*/ 88 h 144"/>
                <a:gd name="T16" fmla="*/ 959 w 965"/>
                <a:gd name="T17" fmla="*/ 84 h 144"/>
                <a:gd name="T18" fmla="*/ 955 w 965"/>
                <a:gd name="T19" fmla="*/ 80 h 144"/>
                <a:gd name="T20" fmla="*/ 949 w 965"/>
                <a:gd name="T21" fmla="*/ 76 h 144"/>
                <a:gd name="T22" fmla="*/ 941 w 965"/>
                <a:gd name="T23" fmla="*/ 74 h 144"/>
                <a:gd name="T24" fmla="*/ 0 w 965"/>
                <a:gd name="T25" fmla="*/ 0 h 144"/>
                <a:gd name="T26" fmla="*/ 753 w 965"/>
                <a:gd name="T27" fmla="*/ 118 h 144"/>
                <a:gd name="T28" fmla="*/ 753 w 965"/>
                <a:gd name="T29" fmla="*/ 118 h 144"/>
                <a:gd name="T30" fmla="*/ 761 w 965"/>
                <a:gd name="T31" fmla="*/ 124 h 144"/>
                <a:gd name="T32" fmla="*/ 773 w 965"/>
                <a:gd name="T33" fmla="*/ 128 h 144"/>
                <a:gd name="T34" fmla="*/ 787 w 965"/>
                <a:gd name="T35" fmla="*/ 132 h 144"/>
                <a:gd name="T36" fmla="*/ 803 w 965"/>
                <a:gd name="T37" fmla="*/ 136 h 144"/>
                <a:gd name="T38" fmla="*/ 843 w 965"/>
                <a:gd name="T39" fmla="*/ 142 h 144"/>
                <a:gd name="T40" fmla="*/ 889 w 965"/>
                <a:gd name="T41" fmla="*/ 144 h 144"/>
                <a:gd name="T42" fmla="*/ 889 w 965"/>
                <a:gd name="T43" fmla="*/ 144 h 144"/>
                <a:gd name="T44" fmla="*/ 923 w 965"/>
                <a:gd name="T45" fmla="*/ 142 h 144"/>
                <a:gd name="T46" fmla="*/ 945 w 965"/>
                <a:gd name="T47" fmla="*/ 138 h 144"/>
                <a:gd name="T48" fmla="*/ 951 w 965"/>
                <a:gd name="T49" fmla="*/ 136 h 144"/>
                <a:gd name="T50" fmla="*/ 957 w 965"/>
                <a:gd name="T51" fmla="*/ 132 h 144"/>
                <a:gd name="T52" fmla="*/ 961 w 965"/>
                <a:gd name="T53" fmla="*/ 128 h 144"/>
                <a:gd name="T54" fmla="*/ 963 w 965"/>
                <a:gd name="T55" fmla="*/ 124 h 144"/>
                <a:gd name="T56" fmla="*/ 963 w 965"/>
                <a:gd name="T57" fmla="*/ 124 h 144"/>
                <a:gd name="T58" fmla="*/ 963 w 965"/>
                <a:gd name="T59" fmla="*/ 124 h 144"/>
                <a:gd name="T60" fmla="*/ 933 w 965"/>
                <a:gd name="T61" fmla="*/ 134 h 144"/>
                <a:gd name="T62" fmla="*/ 933 w 965"/>
                <a:gd name="T63" fmla="*/ 134 h 144"/>
                <a:gd name="T64" fmla="*/ 933 w 965"/>
                <a:gd name="T65" fmla="*/ 134 h 144"/>
                <a:gd name="T66" fmla="*/ 933 w 965"/>
                <a:gd name="T67" fmla="*/ 134 h 144"/>
                <a:gd name="T68" fmla="*/ 921 w 965"/>
                <a:gd name="T69" fmla="*/ 138 h 144"/>
                <a:gd name="T70" fmla="*/ 805 w 965"/>
                <a:gd name="T71" fmla="*/ 84 h 144"/>
                <a:gd name="T72" fmla="*/ 815 w 965"/>
                <a:gd name="T73" fmla="*/ 74 h 144"/>
                <a:gd name="T74" fmla="*/ 815 w 965"/>
                <a:gd name="T75" fmla="*/ 74 h 144"/>
                <a:gd name="T76" fmla="*/ 787 w 965"/>
                <a:gd name="T77" fmla="*/ 80 h 144"/>
                <a:gd name="T78" fmla="*/ 765 w 965"/>
                <a:gd name="T79" fmla="*/ 88 h 144"/>
                <a:gd name="T80" fmla="*/ 0 w 965"/>
                <a:gd name="T8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5" h="144">
                  <a:moveTo>
                    <a:pt x="941" y="74"/>
                  </a:moveTo>
                  <a:lnTo>
                    <a:pt x="963" y="124"/>
                  </a:lnTo>
                  <a:lnTo>
                    <a:pt x="963" y="124"/>
                  </a:lnTo>
                  <a:lnTo>
                    <a:pt x="965" y="116"/>
                  </a:lnTo>
                  <a:lnTo>
                    <a:pt x="965" y="106"/>
                  </a:lnTo>
                  <a:lnTo>
                    <a:pt x="965" y="106"/>
                  </a:lnTo>
                  <a:lnTo>
                    <a:pt x="965" y="96"/>
                  </a:lnTo>
                  <a:lnTo>
                    <a:pt x="963" y="88"/>
                  </a:lnTo>
                  <a:lnTo>
                    <a:pt x="959" y="84"/>
                  </a:lnTo>
                  <a:lnTo>
                    <a:pt x="955" y="80"/>
                  </a:lnTo>
                  <a:lnTo>
                    <a:pt x="949" y="76"/>
                  </a:lnTo>
                  <a:lnTo>
                    <a:pt x="941" y="74"/>
                  </a:lnTo>
                  <a:close/>
                  <a:moveTo>
                    <a:pt x="0" y="0"/>
                  </a:moveTo>
                  <a:lnTo>
                    <a:pt x="753" y="118"/>
                  </a:lnTo>
                  <a:lnTo>
                    <a:pt x="753" y="118"/>
                  </a:lnTo>
                  <a:lnTo>
                    <a:pt x="761" y="124"/>
                  </a:lnTo>
                  <a:lnTo>
                    <a:pt x="773" y="128"/>
                  </a:lnTo>
                  <a:lnTo>
                    <a:pt x="787" y="132"/>
                  </a:lnTo>
                  <a:lnTo>
                    <a:pt x="803" y="136"/>
                  </a:lnTo>
                  <a:lnTo>
                    <a:pt x="843" y="142"/>
                  </a:lnTo>
                  <a:lnTo>
                    <a:pt x="889" y="144"/>
                  </a:lnTo>
                  <a:lnTo>
                    <a:pt x="889" y="144"/>
                  </a:lnTo>
                  <a:lnTo>
                    <a:pt x="923" y="142"/>
                  </a:lnTo>
                  <a:lnTo>
                    <a:pt x="945" y="138"/>
                  </a:lnTo>
                  <a:lnTo>
                    <a:pt x="951" y="136"/>
                  </a:lnTo>
                  <a:lnTo>
                    <a:pt x="957" y="132"/>
                  </a:lnTo>
                  <a:lnTo>
                    <a:pt x="961" y="128"/>
                  </a:lnTo>
                  <a:lnTo>
                    <a:pt x="963" y="124"/>
                  </a:lnTo>
                  <a:lnTo>
                    <a:pt x="963" y="124"/>
                  </a:lnTo>
                  <a:lnTo>
                    <a:pt x="963" y="124"/>
                  </a:lnTo>
                  <a:lnTo>
                    <a:pt x="933" y="134"/>
                  </a:lnTo>
                  <a:lnTo>
                    <a:pt x="933" y="134"/>
                  </a:lnTo>
                  <a:lnTo>
                    <a:pt x="933" y="134"/>
                  </a:lnTo>
                  <a:lnTo>
                    <a:pt x="933" y="134"/>
                  </a:lnTo>
                  <a:lnTo>
                    <a:pt x="921" y="138"/>
                  </a:lnTo>
                  <a:lnTo>
                    <a:pt x="805" y="84"/>
                  </a:lnTo>
                  <a:lnTo>
                    <a:pt x="815" y="74"/>
                  </a:lnTo>
                  <a:lnTo>
                    <a:pt x="815" y="74"/>
                  </a:lnTo>
                  <a:lnTo>
                    <a:pt x="787" y="80"/>
                  </a:lnTo>
                  <a:lnTo>
                    <a:pt x="765" y="88"/>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6" name="Freeform 39"/>
            <p:cNvSpPr/>
            <p:nvPr>
              <p:custDataLst>
                <p:tags r:id="rId45"/>
              </p:custDataLst>
            </p:nvPr>
          </p:nvSpPr>
          <p:spPr bwMode="auto">
            <a:xfrm>
              <a:off x="-2486342" y="10458895"/>
              <a:ext cx="38100" cy="79375"/>
            </a:xfrm>
            <a:custGeom>
              <a:avLst/>
              <a:gdLst>
                <a:gd name="T0" fmla="*/ 0 w 24"/>
                <a:gd name="T1" fmla="*/ 0 h 50"/>
                <a:gd name="T2" fmla="*/ 22 w 24"/>
                <a:gd name="T3" fmla="*/ 50 h 50"/>
                <a:gd name="T4" fmla="*/ 22 w 24"/>
                <a:gd name="T5" fmla="*/ 50 h 50"/>
                <a:gd name="T6" fmla="*/ 24 w 24"/>
                <a:gd name="T7" fmla="*/ 42 h 50"/>
                <a:gd name="T8" fmla="*/ 24 w 24"/>
                <a:gd name="T9" fmla="*/ 32 h 50"/>
                <a:gd name="T10" fmla="*/ 24 w 24"/>
                <a:gd name="T11" fmla="*/ 32 h 50"/>
                <a:gd name="T12" fmla="*/ 24 w 24"/>
                <a:gd name="T13" fmla="*/ 22 h 50"/>
                <a:gd name="T14" fmla="*/ 22 w 24"/>
                <a:gd name="T15" fmla="*/ 14 h 50"/>
                <a:gd name="T16" fmla="*/ 18 w 24"/>
                <a:gd name="T17" fmla="*/ 10 h 50"/>
                <a:gd name="T18" fmla="*/ 14 w 24"/>
                <a:gd name="T19" fmla="*/ 6 h 50"/>
                <a:gd name="T20" fmla="*/ 8 w 24"/>
                <a:gd name="T21" fmla="*/ 2 h 50"/>
                <a:gd name="T22" fmla="*/ 0 w 24"/>
                <a:gd name="T2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50">
                  <a:moveTo>
                    <a:pt x="0" y="0"/>
                  </a:moveTo>
                  <a:lnTo>
                    <a:pt x="22" y="50"/>
                  </a:lnTo>
                  <a:lnTo>
                    <a:pt x="22" y="50"/>
                  </a:lnTo>
                  <a:lnTo>
                    <a:pt x="24" y="42"/>
                  </a:lnTo>
                  <a:lnTo>
                    <a:pt x="24" y="32"/>
                  </a:lnTo>
                  <a:lnTo>
                    <a:pt x="24" y="32"/>
                  </a:lnTo>
                  <a:lnTo>
                    <a:pt x="24" y="22"/>
                  </a:lnTo>
                  <a:lnTo>
                    <a:pt x="22" y="14"/>
                  </a:lnTo>
                  <a:lnTo>
                    <a:pt x="18" y="10"/>
                  </a:lnTo>
                  <a:lnTo>
                    <a:pt x="14" y="6"/>
                  </a:lnTo>
                  <a:lnTo>
                    <a:pt x="8"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7" name="Freeform 40"/>
            <p:cNvSpPr/>
            <p:nvPr>
              <p:custDataLst>
                <p:tags r:id="rId46"/>
              </p:custDataLst>
            </p:nvPr>
          </p:nvSpPr>
          <p:spPr bwMode="auto">
            <a:xfrm>
              <a:off x="-3980180" y="10341420"/>
              <a:ext cx="1528763" cy="228600"/>
            </a:xfrm>
            <a:custGeom>
              <a:avLst/>
              <a:gdLst>
                <a:gd name="T0" fmla="*/ 0 w 963"/>
                <a:gd name="T1" fmla="*/ 0 h 144"/>
                <a:gd name="T2" fmla="*/ 753 w 963"/>
                <a:gd name="T3" fmla="*/ 118 h 144"/>
                <a:gd name="T4" fmla="*/ 753 w 963"/>
                <a:gd name="T5" fmla="*/ 118 h 144"/>
                <a:gd name="T6" fmla="*/ 761 w 963"/>
                <a:gd name="T7" fmla="*/ 124 h 144"/>
                <a:gd name="T8" fmla="*/ 773 w 963"/>
                <a:gd name="T9" fmla="*/ 128 h 144"/>
                <a:gd name="T10" fmla="*/ 787 w 963"/>
                <a:gd name="T11" fmla="*/ 132 h 144"/>
                <a:gd name="T12" fmla="*/ 803 w 963"/>
                <a:gd name="T13" fmla="*/ 136 h 144"/>
                <a:gd name="T14" fmla="*/ 843 w 963"/>
                <a:gd name="T15" fmla="*/ 142 h 144"/>
                <a:gd name="T16" fmla="*/ 889 w 963"/>
                <a:gd name="T17" fmla="*/ 144 h 144"/>
                <a:gd name="T18" fmla="*/ 889 w 963"/>
                <a:gd name="T19" fmla="*/ 144 h 144"/>
                <a:gd name="T20" fmla="*/ 923 w 963"/>
                <a:gd name="T21" fmla="*/ 142 h 144"/>
                <a:gd name="T22" fmla="*/ 945 w 963"/>
                <a:gd name="T23" fmla="*/ 138 h 144"/>
                <a:gd name="T24" fmla="*/ 951 w 963"/>
                <a:gd name="T25" fmla="*/ 136 h 144"/>
                <a:gd name="T26" fmla="*/ 957 w 963"/>
                <a:gd name="T27" fmla="*/ 132 h 144"/>
                <a:gd name="T28" fmla="*/ 961 w 963"/>
                <a:gd name="T29" fmla="*/ 128 h 144"/>
                <a:gd name="T30" fmla="*/ 963 w 963"/>
                <a:gd name="T31" fmla="*/ 124 h 144"/>
                <a:gd name="T32" fmla="*/ 963 w 963"/>
                <a:gd name="T33" fmla="*/ 124 h 144"/>
                <a:gd name="T34" fmla="*/ 963 w 963"/>
                <a:gd name="T35" fmla="*/ 124 h 144"/>
                <a:gd name="T36" fmla="*/ 933 w 963"/>
                <a:gd name="T37" fmla="*/ 134 h 144"/>
                <a:gd name="T38" fmla="*/ 933 w 963"/>
                <a:gd name="T39" fmla="*/ 134 h 144"/>
                <a:gd name="T40" fmla="*/ 933 w 963"/>
                <a:gd name="T41" fmla="*/ 134 h 144"/>
                <a:gd name="T42" fmla="*/ 933 w 963"/>
                <a:gd name="T43" fmla="*/ 134 h 144"/>
                <a:gd name="T44" fmla="*/ 921 w 963"/>
                <a:gd name="T45" fmla="*/ 138 h 144"/>
                <a:gd name="T46" fmla="*/ 805 w 963"/>
                <a:gd name="T47" fmla="*/ 84 h 144"/>
                <a:gd name="T48" fmla="*/ 815 w 963"/>
                <a:gd name="T49" fmla="*/ 74 h 144"/>
                <a:gd name="T50" fmla="*/ 815 w 963"/>
                <a:gd name="T51" fmla="*/ 74 h 144"/>
                <a:gd name="T52" fmla="*/ 787 w 963"/>
                <a:gd name="T53" fmla="*/ 80 h 144"/>
                <a:gd name="T54" fmla="*/ 765 w 963"/>
                <a:gd name="T55" fmla="*/ 88 h 144"/>
                <a:gd name="T56" fmla="*/ 0 w 963"/>
                <a:gd name="T5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3" h="144">
                  <a:moveTo>
                    <a:pt x="0" y="0"/>
                  </a:moveTo>
                  <a:lnTo>
                    <a:pt x="753" y="118"/>
                  </a:lnTo>
                  <a:lnTo>
                    <a:pt x="753" y="118"/>
                  </a:lnTo>
                  <a:lnTo>
                    <a:pt x="761" y="124"/>
                  </a:lnTo>
                  <a:lnTo>
                    <a:pt x="773" y="128"/>
                  </a:lnTo>
                  <a:lnTo>
                    <a:pt x="787" y="132"/>
                  </a:lnTo>
                  <a:lnTo>
                    <a:pt x="803" y="136"/>
                  </a:lnTo>
                  <a:lnTo>
                    <a:pt x="843" y="142"/>
                  </a:lnTo>
                  <a:lnTo>
                    <a:pt x="889" y="144"/>
                  </a:lnTo>
                  <a:lnTo>
                    <a:pt x="889" y="144"/>
                  </a:lnTo>
                  <a:lnTo>
                    <a:pt x="923" y="142"/>
                  </a:lnTo>
                  <a:lnTo>
                    <a:pt x="945" y="138"/>
                  </a:lnTo>
                  <a:lnTo>
                    <a:pt x="951" y="136"/>
                  </a:lnTo>
                  <a:lnTo>
                    <a:pt x="957" y="132"/>
                  </a:lnTo>
                  <a:lnTo>
                    <a:pt x="961" y="128"/>
                  </a:lnTo>
                  <a:lnTo>
                    <a:pt x="963" y="124"/>
                  </a:lnTo>
                  <a:lnTo>
                    <a:pt x="963" y="124"/>
                  </a:lnTo>
                  <a:lnTo>
                    <a:pt x="963" y="124"/>
                  </a:lnTo>
                  <a:lnTo>
                    <a:pt x="933" y="134"/>
                  </a:lnTo>
                  <a:lnTo>
                    <a:pt x="933" y="134"/>
                  </a:lnTo>
                  <a:lnTo>
                    <a:pt x="933" y="134"/>
                  </a:lnTo>
                  <a:lnTo>
                    <a:pt x="933" y="134"/>
                  </a:lnTo>
                  <a:lnTo>
                    <a:pt x="921" y="138"/>
                  </a:lnTo>
                  <a:lnTo>
                    <a:pt x="805" y="84"/>
                  </a:lnTo>
                  <a:lnTo>
                    <a:pt x="815" y="74"/>
                  </a:lnTo>
                  <a:lnTo>
                    <a:pt x="815" y="74"/>
                  </a:lnTo>
                  <a:lnTo>
                    <a:pt x="787" y="80"/>
                  </a:lnTo>
                  <a:lnTo>
                    <a:pt x="765" y="8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8" name="Freeform 41"/>
            <p:cNvSpPr/>
            <p:nvPr>
              <p:custDataLst>
                <p:tags r:id="rId47"/>
              </p:custDataLst>
            </p:nvPr>
          </p:nvSpPr>
          <p:spPr bwMode="auto">
            <a:xfrm>
              <a:off x="-3726180" y="9296845"/>
              <a:ext cx="269875" cy="285750"/>
            </a:xfrm>
            <a:custGeom>
              <a:avLst/>
              <a:gdLst>
                <a:gd name="T0" fmla="*/ 118 w 170"/>
                <a:gd name="T1" fmla="*/ 0 h 180"/>
                <a:gd name="T2" fmla="*/ 118 w 170"/>
                <a:gd name="T3" fmla="*/ 0 h 180"/>
                <a:gd name="T4" fmla="*/ 126 w 170"/>
                <a:gd name="T5" fmla="*/ 20 h 180"/>
                <a:gd name="T6" fmla="*/ 126 w 170"/>
                <a:gd name="T7" fmla="*/ 20 h 180"/>
                <a:gd name="T8" fmla="*/ 134 w 170"/>
                <a:gd name="T9" fmla="*/ 38 h 180"/>
                <a:gd name="T10" fmla="*/ 134 w 170"/>
                <a:gd name="T11" fmla="*/ 38 h 180"/>
                <a:gd name="T12" fmla="*/ 146 w 170"/>
                <a:gd name="T13" fmla="*/ 78 h 180"/>
                <a:gd name="T14" fmla="*/ 146 w 170"/>
                <a:gd name="T15" fmla="*/ 78 h 180"/>
                <a:gd name="T16" fmla="*/ 158 w 170"/>
                <a:gd name="T17" fmla="*/ 116 h 180"/>
                <a:gd name="T18" fmla="*/ 166 w 170"/>
                <a:gd name="T19" fmla="*/ 156 h 180"/>
                <a:gd name="T20" fmla="*/ 170 w 170"/>
                <a:gd name="T21" fmla="*/ 180 h 180"/>
                <a:gd name="T22" fmla="*/ 146 w 170"/>
                <a:gd name="T23" fmla="*/ 176 h 180"/>
                <a:gd name="T24" fmla="*/ 146 w 170"/>
                <a:gd name="T25" fmla="*/ 176 h 180"/>
                <a:gd name="T26" fmla="*/ 110 w 170"/>
                <a:gd name="T27" fmla="*/ 166 h 180"/>
                <a:gd name="T28" fmla="*/ 72 w 170"/>
                <a:gd name="T29" fmla="*/ 154 h 180"/>
                <a:gd name="T30" fmla="*/ 72 w 170"/>
                <a:gd name="T31" fmla="*/ 154 h 180"/>
                <a:gd name="T32" fmla="*/ 36 w 170"/>
                <a:gd name="T33" fmla="*/ 140 h 180"/>
                <a:gd name="T34" fmla="*/ 36 w 170"/>
                <a:gd name="T35" fmla="*/ 140 h 180"/>
                <a:gd name="T36" fmla="*/ 18 w 170"/>
                <a:gd name="T37" fmla="*/ 132 h 180"/>
                <a:gd name="T38" fmla="*/ 18 w 170"/>
                <a:gd name="T39" fmla="*/ 132 h 180"/>
                <a:gd name="T40" fmla="*/ 0 w 170"/>
                <a:gd name="T41" fmla="*/ 124 h 180"/>
                <a:gd name="T42" fmla="*/ 0 w 170"/>
                <a:gd name="T43" fmla="*/ 124 h 180"/>
                <a:gd name="T44" fmla="*/ 20 w 170"/>
                <a:gd name="T45" fmla="*/ 124 h 180"/>
                <a:gd name="T46" fmla="*/ 20 w 170"/>
                <a:gd name="T47" fmla="*/ 124 h 180"/>
                <a:gd name="T48" fmla="*/ 38 w 170"/>
                <a:gd name="T49" fmla="*/ 126 h 180"/>
                <a:gd name="T50" fmla="*/ 38 w 170"/>
                <a:gd name="T51" fmla="*/ 126 h 180"/>
                <a:gd name="T52" fmla="*/ 78 w 170"/>
                <a:gd name="T53" fmla="*/ 130 h 180"/>
                <a:gd name="T54" fmla="*/ 78 w 170"/>
                <a:gd name="T55" fmla="*/ 130 h 180"/>
                <a:gd name="T56" fmla="*/ 116 w 170"/>
                <a:gd name="T57" fmla="*/ 136 h 180"/>
                <a:gd name="T58" fmla="*/ 154 w 170"/>
                <a:gd name="T59" fmla="*/ 144 h 180"/>
                <a:gd name="T60" fmla="*/ 134 w 170"/>
                <a:gd name="T61" fmla="*/ 162 h 180"/>
                <a:gd name="T62" fmla="*/ 134 w 170"/>
                <a:gd name="T63" fmla="*/ 162 h 180"/>
                <a:gd name="T64" fmla="*/ 128 w 170"/>
                <a:gd name="T65" fmla="*/ 122 h 180"/>
                <a:gd name="T66" fmla="*/ 122 w 170"/>
                <a:gd name="T67" fmla="*/ 82 h 180"/>
                <a:gd name="T68" fmla="*/ 122 w 170"/>
                <a:gd name="T69" fmla="*/ 82 h 180"/>
                <a:gd name="T70" fmla="*/ 118 w 170"/>
                <a:gd name="T71" fmla="*/ 42 h 180"/>
                <a:gd name="T72" fmla="*/ 118 w 170"/>
                <a:gd name="T73" fmla="*/ 42 h 180"/>
                <a:gd name="T74" fmla="*/ 118 w 170"/>
                <a:gd name="T75" fmla="*/ 22 h 180"/>
                <a:gd name="T76" fmla="*/ 118 w 170"/>
                <a:gd name="T77" fmla="*/ 22 h 180"/>
                <a:gd name="T78" fmla="*/ 118 w 170"/>
                <a:gd name="T79" fmla="*/ 0 h 180"/>
                <a:gd name="T80" fmla="*/ 118 w 170"/>
                <a:gd name="T8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80">
                  <a:moveTo>
                    <a:pt x="118" y="0"/>
                  </a:moveTo>
                  <a:lnTo>
                    <a:pt x="118" y="0"/>
                  </a:lnTo>
                  <a:lnTo>
                    <a:pt x="126" y="20"/>
                  </a:lnTo>
                  <a:lnTo>
                    <a:pt x="126" y="20"/>
                  </a:lnTo>
                  <a:lnTo>
                    <a:pt x="134" y="38"/>
                  </a:lnTo>
                  <a:lnTo>
                    <a:pt x="134" y="38"/>
                  </a:lnTo>
                  <a:lnTo>
                    <a:pt x="146" y="78"/>
                  </a:lnTo>
                  <a:lnTo>
                    <a:pt x="146" y="78"/>
                  </a:lnTo>
                  <a:lnTo>
                    <a:pt x="158" y="116"/>
                  </a:lnTo>
                  <a:lnTo>
                    <a:pt x="166" y="156"/>
                  </a:lnTo>
                  <a:lnTo>
                    <a:pt x="170" y="180"/>
                  </a:lnTo>
                  <a:lnTo>
                    <a:pt x="146" y="176"/>
                  </a:lnTo>
                  <a:lnTo>
                    <a:pt x="146" y="176"/>
                  </a:lnTo>
                  <a:lnTo>
                    <a:pt x="110" y="166"/>
                  </a:lnTo>
                  <a:lnTo>
                    <a:pt x="72" y="154"/>
                  </a:lnTo>
                  <a:lnTo>
                    <a:pt x="72" y="154"/>
                  </a:lnTo>
                  <a:lnTo>
                    <a:pt x="36" y="140"/>
                  </a:lnTo>
                  <a:lnTo>
                    <a:pt x="36" y="140"/>
                  </a:lnTo>
                  <a:lnTo>
                    <a:pt x="18" y="132"/>
                  </a:lnTo>
                  <a:lnTo>
                    <a:pt x="18" y="132"/>
                  </a:lnTo>
                  <a:lnTo>
                    <a:pt x="0" y="124"/>
                  </a:lnTo>
                  <a:lnTo>
                    <a:pt x="0" y="124"/>
                  </a:lnTo>
                  <a:lnTo>
                    <a:pt x="20" y="124"/>
                  </a:lnTo>
                  <a:lnTo>
                    <a:pt x="20" y="124"/>
                  </a:lnTo>
                  <a:lnTo>
                    <a:pt x="38" y="126"/>
                  </a:lnTo>
                  <a:lnTo>
                    <a:pt x="38" y="126"/>
                  </a:lnTo>
                  <a:lnTo>
                    <a:pt x="78" y="130"/>
                  </a:lnTo>
                  <a:lnTo>
                    <a:pt x="78" y="130"/>
                  </a:lnTo>
                  <a:lnTo>
                    <a:pt x="116" y="136"/>
                  </a:lnTo>
                  <a:lnTo>
                    <a:pt x="154" y="144"/>
                  </a:lnTo>
                  <a:lnTo>
                    <a:pt x="134" y="162"/>
                  </a:lnTo>
                  <a:lnTo>
                    <a:pt x="134" y="162"/>
                  </a:lnTo>
                  <a:lnTo>
                    <a:pt x="128" y="122"/>
                  </a:lnTo>
                  <a:lnTo>
                    <a:pt x="122" y="82"/>
                  </a:lnTo>
                  <a:lnTo>
                    <a:pt x="122" y="82"/>
                  </a:lnTo>
                  <a:lnTo>
                    <a:pt x="118" y="42"/>
                  </a:lnTo>
                  <a:lnTo>
                    <a:pt x="118" y="42"/>
                  </a:lnTo>
                  <a:lnTo>
                    <a:pt x="118" y="22"/>
                  </a:lnTo>
                  <a:lnTo>
                    <a:pt x="118" y="22"/>
                  </a:lnTo>
                  <a:lnTo>
                    <a:pt x="118" y="0"/>
                  </a:lnTo>
                  <a:lnTo>
                    <a:pt x="118"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59" name="Freeform 42"/>
            <p:cNvSpPr/>
            <p:nvPr>
              <p:custDataLst>
                <p:tags r:id="rId48"/>
              </p:custDataLst>
            </p:nvPr>
          </p:nvSpPr>
          <p:spPr bwMode="auto">
            <a:xfrm>
              <a:off x="-3824605" y="9198420"/>
              <a:ext cx="269875" cy="285750"/>
            </a:xfrm>
            <a:custGeom>
              <a:avLst/>
              <a:gdLst>
                <a:gd name="T0" fmla="*/ 118 w 170"/>
                <a:gd name="T1" fmla="*/ 0 h 180"/>
                <a:gd name="T2" fmla="*/ 118 w 170"/>
                <a:gd name="T3" fmla="*/ 0 h 180"/>
                <a:gd name="T4" fmla="*/ 126 w 170"/>
                <a:gd name="T5" fmla="*/ 18 h 180"/>
                <a:gd name="T6" fmla="*/ 126 w 170"/>
                <a:gd name="T7" fmla="*/ 18 h 180"/>
                <a:gd name="T8" fmla="*/ 134 w 170"/>
                <a:gd name="T9" fmla="*/ 38 h 180"/>
                <a:gd name="T10" fmla="*/ 134 w 170"/>
                <a:gd name="T11" fmla="*/ 38 h 180"/>
                <a:gd name="T12" fmla="*/ 146 w 170"/>
                <a:gd name="T13" fmla="*/ 76 h 180"/>
                <a:gd name="T14" fmla="*/ 146 w 170"/>
                <a:gd name="T15" fmla="*/ 76 h 180"/>
                <a:gd name="T16" fmla="*/ 158 w 170"/>
                <a:gd name="T17" fmla="*/ 116 h 180"/>
                <a:gd name="T18" fmla="*/ 166 w 170"/>
                <a:gd name="T19" fmla="*/ 156 h 180"/>
                <a:gd name="T20" fmla="*/ 170 w 170"/>
                <a:gd name="T21" fmla="*/ 180 h 180"/>
                <a:gd name="T22" fmla="*/ 146 w 170"/>
                <a:gd name="T23" fmla="*/ 174 h 180"/>
                <a:gd name="T24" fmla="*/ 146 w 170"/>
                <a:gd name="T25" fmla="*/ 174 h 180"/>
                <a:gd name="T26" fmla="*/ 108 w 170"/>
                <a:gd name="T27" fmla="*/ 164 h 180"/>
                <a:gd name="T28" fmla="*/ 72 w 170"/>
                <a:gd name="T29" fmla="*/ 154 h 180"/>
                <a:gd name="T30" fmla="*/ 72 w 170"/>
                <a:gd name="T31" fmla="*/ 154 h 180"/>
                <a:gd name="T32" fmla="*/ 36 w 170"/>
                <a:gd name="T33" fmla="*/ 140 h 180"/>
                <a:gd name="T34" fmla="*/ 36 w 170"/>
                <a:gd name="T35" fmla="*/ 140 h 180"/>
                <a:gd name="T36" fmla="*/ 18 w 170"/>
                <a:gd name="T37" fmla="*/ 132 h 180"/>
                <a:gd name="T38" fmla="*/ 18 w 170"/>
                <a:gd name="T39" fmla="*/ 132 h 180"/>
                <a:gd name="T40" fmla="*/ 0 w 170"/>
                <a:gd name="T41" fmla="*/ 124 h 180"/>
                <a:gd name="T42" fmla="*/ 0 w 170"/>
                <a:gd name="T43" fmla="*/ 124 h 180"/>
                <a:gd name="T44" fmla="*/ 20 w 170"/>
                <a:gd name="T45" fmla="*/ 124 h 180"/>
                <a:gd name="T46" fmla="*/ 20 w 170"/>
                <a:gd name="T47" fmla="*/ 124 h 180"/>
                <a:gd name="T48" fmla="*/ 38 w 170"/>
                <a:gd name="T49" fmla="*/ 126 h 180"/>
                <a:gd name="T50" fmla="*/ 38 w 170"/>
                <a:gd name="T51" fmla="*/ 126 h 180"/>
                <a:gd name="T52" fmla="*/ 78 w 170"/>
                <a:gd name="T53" fmla="*/ 130 h 180"/>
                <a:gd name="T54" fmla="*/ 78 w 170"/>
                <a:gd name="T55" fmla="*/ 130 h 180"/>
                <a:gd name="T56" fmla="*/ 116 w 170"/>
                <a:gd name="T57" fmla="*/ 136 h 180"/>
                <a:gd name="T58" fmla="*/ 154 w 170"/>
                <a:gd name="T59" fmla="*/ 144 h 180"/>
                <a:gd name="T60" fmla="*/ 134 w 170"/>
                <a:gd name="T61" fmla="*/ 162 h 180"/>
                <a:gd name="T62" fmla="*/ 134 w 170"/>
                <a:gd name="T63" fmla="*/ 162 h 180"/>
                <a:gd name="T64" fmla="*/ 128 w 170"/>
                <a:gd name="T65" fmla="*/ 122 h 180"/>
                <a:gd name="T66" fmla="*/ 122 w 170"/>
                <a:gd name="T67" fmla="*/ 82 h 180"/>
                <a:gd name="T68" fmla="*/ 122 w 170"/>
                <a:gd name="T69" fmla="*/ 82 h 180"/>
                <a:gd name="T70" fmla="*/ 118 w 170"/>
                <a:gd name="T71" fmla="*/ 42 h 180"/>
                <a:gd name="T72" fmla="*/ 118 w 170"/>
                <a:gd name="T73" fmla="*/ 42 h 180"/>
                <a:gd name="T74" fmla="*/ 118 w 170"/>
                <a:gd name="T75" fmla="*/ 20 h 180"/>
                <a:gd name="T76" fmla="*/ 118 w 170"/>
                <a:gd name="T77" fmla="*/ 20 h 180"/>
                <a:gd name="T78" fmla="*/ 118 w 170"/>
                <a:gd name="T79" fmla="*/ 0 h 180"/>
                <a:gd name="T80" fmla="*/ 118 w 170"/>
                <a:gd name="T8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80">
                  <a:moveTo>
                    <a:pt x="118" y="0"/>
                  </a:moveTo>
                  <a:lnTo>
                    <a:pt x="118" y="0"/>
                  </a:lnTo>
                  <a:lnTo>
                    <a:pt x="126" y="18"/>
                  </a:lnTo>
                  <a:lnTo>
                    <a:pt x="126" y="18"/>
                  </a:lnTo>
                  <a:lnTo>
                    <a:pt x="134" y="38"/>
                  </a:lnTo>
                  <a:lnTo>
                    <a:pt x="134" y="38"/>
                  </a:lnTo>
                  <a:lnTo>
                    <a:pt x="146" y="76"/>
                  </a:lnTo>
                  <a:lnTo>
                    <a:pt x="146" y="76"/>
                  </a:lnTo>
                  <a:lnTo>
                    <a:pt x="158" y="116"/>
                  </a:lnTo>
                  <a:lnTo>
                    <a:pt x="166" y="156"/>
                  </a:lnTo>
                  <a:lnTo>
                    <a:pt x="170" y="180"/>
                  </a:lnTo>
                  <a:lnTo>
                    <a:pt x="146" y="174"/>
                  </a:lnTo>
                  <a:lnTo>
                    <a:pt x="146" y="174"/>
                  </a:lnTo>
                  <a:lnTo>
                    <a:pt x="108" y="164"/>
                  </a:lnTo>
                  <a:lnTo>
                    <a:pt x="72" y="154"/>
                  </a:lnTo>
                  <a:lnTo>
                    <a:pt x="72" y="154"/>
                  </a:lnTo>
                  <a:lnTo>
                    <a:pt x="36" y="140"/>
                  </a:lnTo>
                  <a:lnTo>
                    <a:pt x="36" y="140"/>
                  </a:lnTo>
                  <a:lnTo>
                    <a:pt x="18" y="132"/>
                  </a:lnTo>
                  <a:lnTo>
                    <a:pt x="18" y="132"/>
                  </a:lnTo>
                  <a:lnTo>
                    <a:pt x="0" y="124"/>
                  </a:lnTo>
                  <a:lnTo>
                    <a:pt x="0" y="124"/>
                  </a:lnTo>
                  <a:lnTo>
                    <a:pt x="20" y="124"/>
                  </a:lnTo>
                  <a:lnTo>
                    <a:pt x="20" y="124"/>
                  </a:lnTo>
                  <a:lnTo>
                    <a:pt x="38" y="126"/>
                  </a:lnTo>
                  <a:lnTo>
                    <a:pt x="38" y="126"/>
                  </a:lnTo>
                  <a:lnTo>
                    <a:pt x="78" y="130"/>
                  </a:lnTo>
                  <a:lnTo>
                    <a:pt x="78" y="130"/>
                  </a:lnTo>
                  <a:lnTo>
                    <a:pt x="116" y="136"/>
                  </a:lnTo>
                  <a:lnTo>
                    <a:pt x="154" y="144"/>
                  </a:lnTo>
                  <a:lnTo>
                    <a:pt x="134" y="162"/>
                  </a:lnTo>
                  <a:lnTo>
                    <a:pt x="134" y="162"/>
                  </a:lnTo>
                  <a:lnTo>
                    <a:pt x="128" y="122"/>
                  </a:lnTo>
                  <a:lnTo>
                    <a:pt x="122" y="82"/>
                  </a:lnTo>
                  <a:lnTo>
                    <a:pt x="122" y="82"/>
                  </a:lnTo>
                  <a:lnTo>
                    <a:pt x="118" y="42"/>
                  </a:lnTo>
                  <a:lnTo>
                    <a:pt x="118" y="42"/>
                  </a:lnTo>
                  <a:lnTo>
                    <a:pt x="118" y="20"/>
                  </a:lnTo>
                  <a:lnTo>
                    <a:pt x="118" y="20"/>
                  </a:lnTo>
                  <a:lnTo>
                    <a:pt x="118" y="0"/>
                  </a:lnTo>
                  <a:lnTo>
                    <a:pt x="118"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0" name="Freeform 43"/>
            <p:cNvSpPr/>
            <p:nvPr>
              <p:custDataLst>
                <p:tags r:id="rId49"/>
              </p:custDataLst>
            </p:nvPr>
          </p:nvSpPr>
          <p:spPr bwMode="auto">
            <a:xfrm>
              <a:off x="-3923030" y="9099995"/>
              <a:ext cx="269875" cy="285750"/>
            </a:xfrm>
            <a:custGeom>
              <a:avLst/>
              <a:gdLst>
                <a:gd name="T0" fmla="*/ 118 w 170"/>
                <a:gd name="T1" fmla="*/ 0 h 180"/>
                <a:gd name="T2" fmla="*/ 118 w 170"/>
                <a:gd name="T3" fmla="*/ 0 h 180"/>
                <a:gd name="T4" fmla="*/ 126 w 170"/>
                <a:gd name="T5" fmla="*/ 18 h 180"/>
                <a:gd name="T6" fmla="*/ 126 w 170"/>
                <a:gd name="T7" fmla="*/ 18 h 180"/>
                <a:gd name="T8" fmla="*/ 134 w 170"/>
                <a:gd name="T9" fmla="*/ 38 h 180"/>
                <a:gd name="T10" fmla="*/ 134 w 170"/>
                <a:gd name="T11" fmla="*/ 38 h 180"/>
                <a:gd name="T12" fmla="*/ 146 w 170"/>
                <a:gd name="T13" fmla="*/ 76 h 180"/>
                <a:gd name="T14" fmla="*/ 146 w 170"/>
                <a:gd name="T15" fmla="*/ 76 h 180"/>
                <a:gd name="T16" fmla="*/ 156 w 170"/>
                <a:gd name="T17" fmla="*/ 116 h 180"/>
                <a:gd name="T18" fmla="*/ 166 w 170"/>
                <a:gd name="T19" fmla="*/ 156 h 180"/>
                <a:gd name="T20" fmla="*/ 170 w 170"/>
                <a:gd name="T21" fmla="*/ 180 h 180"/>
                <a:gd name="T22" fmla="*/ 146 w 170"/>
                <a:gd name="T23" fmla="*/ 174 h 180"/>
                <a:gd name="T24" fmla="*/ 146 w 170"/>
                <a:gd name="T25" fmla="*/ 174 h 180"/>
                <a:gd name="T26" fmla="*/ 108 w 170"/>
                <a:gd name="T27" fmla="*/ 164 h 180"/>
                <a:gd name="T28" fmla="*/ 72 w 170"/>
                <a:gd name="T29" fmla="*/ 154 h 180"/>
                <a:gd name="T30" fmla="*/ 72 w 170"/>
                <a:gd name="T31" fmla="*/ 154 h 180"/>
                <a:gd name="T32" fmla="*/ 36 w 170"/>
                <a:gd name="T33" fmla="*/ 140 h 180"/>
                <a:gd name="T34" fmla="*/ 36 w 170"/>
                <a:gd name="T35" fmla="*/ 140 h 180"/>
                <a:gd name="T36" fmla="*/ 18 w 170"/>
                <a:gd name="T37" fmla="*/ 132 h 180"/>
                <a:gd name="T38" fmla="*/ 18 w 170"/>
                <a:gd name="T39" fmla="*/ 132 h 180"/>
                <a:gd name="T40" fmla="*/ 0 w 170"/>
                <a:gd name="T41" fmla="*/ 124 h 180"/>
                <a:gd name="T42" fmla="*/ 0 w 170"/>
                <a:gd name="T43" fmla="*/ 124 h 180"/>
                <a:gd name="T44" fmla="*/ 20 w 170"/>
                <a:gd name="T45" fmla="*/ 124 h 180"/>
                <a:gd name="T46" fmla="*/ 20 w 170"/>
                <a:gd name="T47" fmla="*/ 124 h 180"/>
                <a:gd name="T48" fmla="*/ 38 w 170"/>
                <a:gd name="T49" fmla="*/ 124 h 180"/>
                <a:gd name="T50" fmla="*/ 38 w 170"/>
                <a:gd name="T51" fmla="*/ 124 h 180"/>
                <a:gd name="T52" fmla="*/ 78 w 170"/>
                <a:gd name="T53" fmla="*/ 128 h 180"/>
                <a:gd name="T54" fmla="*/ 78 w 170"/>
                <a:gd name="T55" fmla="*/ 128 h 180"/>
                <a:gd name="T56" fmla="*/ 116 w 170"/>
                <a:gd name="T57" fmla="*/ 136 h 180"/>
                <a:gd name="T58" fmla="*/ 154 w 170"/>
                <a:gd name="T59" fmla="*/ 144 h 180"/>
                <a:gd name="T60" fmla="*/ 134 w 170"/>
                <a:gd name="T61" fmla="*/ 162 h 180"/>
                <a:gd name="T62" fmla="*/ 134 w 170"/>
                <a:gd name="T63" fmla="*/ 162 h 180"/>
                <a:gd name="T64" fmla="*/ 128 w 170"/>
                <a:gd name="T65" fmla="*/ 122 h 180"/>
                <a:gd name="T66" fmla="*/ 122 w 170"/>
                <a:gd name="T67" fmla="*/ 82 h 180"/>
                <a:gd name="T68" fmla="*/ 122 w 170"/>
                <a:gd name="T69" fmla="*/ 82 h 180"/>
                <a:gd name="T70" fmla="*/ 118 w 170"/>
                <a:gd name="T71" fmla="*/ 40 h 180"/>
                <a:gd name="T72" fmla="*/ 118 w 170"/>
                <a:gd name="T73" fmla="*/ 40 h 180"/>
                <a:gd name="T74" fmla="*/ 118 w 170"/>
                <a:gd name="T75" fmla="*/ 20 h 180"/>
                <a:gd name="T76" fmla="*/ 118 w 170"/>
                <a:gd name="T77" fmla="*/ 20 h 180"/>
                <a:gd name="T78" fmla="*/ 118 w 170"/>
                <a:gd name="T79" fmla="*/ 0 h 180"/>
                <a:gd name="T80" fmla="*/ 118 w 170"/>
                <a:gd name="T8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80">
                  <a:moveTo>
                    <a:pt x="118" y="0"/>
                  </a:moveTo>
                  <a:lnTo>
                    <a:pt x="118" y="0"/>
                  </a:lnTo>
                  <a:lnTo>
                    <a:pt x="126" y="18"/>
                  </a:lnTo>
                  <a:lnTo>
                    <a:pt x="126" y="18"/>
                  </a:lnTo>
                  <a:lnTo>
                    <a:pt x="134" y="38"/>
                  </a:lnTo>
                  <a:lnTo>
                    <a:pt x="134" y="38"/>
                  </a:lnTo>
                  <a:lnTo>
                    <a:pt x="146" y="76"/>
                  </a:lnTo>
                  <a:lnTo>
                    <a:pt x="146" y="76"/>
                  </a:lnTo>
                  <a:lnTo>
                    <a:pt x="156" y="116"/>
                  </a:lnTo>
                  <a:lnTo>
                    <a:pt x="166" y="156"/>
                  </a:lnTo>
                  <a:lnTo>
                    <a:pt x="170" y="180"/>
                  </a:lnTo>
                  <a:lnTo>
                    <a:pt x="146" y="174"/>
                  </a:lnTo>
                  <a:lnTo>
                    <a:pt x="146" y="174"/>
                  </a:lnTo>
                  <a:lnTo>
                    <a:pt x="108" y="164"/>
                  </a:lnTo>
                  <a:lnTo>
                    <a:pt x="72" y="154"/>
                  </a:lnTo>
                  <a:lnTo>
                    <a:pt x="72" y="154"/>
                  </a:lnTo>
                  <a:lnTo>
                    <a:pt x="36" y="140"/>
                  </a:lnTo>
                  <a:lnTo>
                    <a:pt x="36" y="140"/>
                  </a:lnTo>
                  <a:lnTo>
                    <a:pt x="18" y="132"/>
                  </a:lnTo>
                  <a:lnTo>
                    <a:pt x="18" y="132"/>
                  </a:lnTo>
                  <a:lnTo>
                    <a:pt x="0" y="124"/>
                  </a:lnTo>
                  <a:lnTo>
                    <a:pt x="0" y="124"/>
                  </a:lnTo>
                  <a:lnTo>
                    <a:pt x="20" y="124"/>
                  </a:lnTo>
                  <a:lnTo>
                    <a:pt x="20" y="124"/>
                  </a:lnTo>
                  <a:lnTo>
                    <a:pt x="38" y="124"/>
                  </a:lnTo>
                  <a:lnTo>
                    <a:pt x="38" y="124"/>
                  </a:lnTo>
                  <a:lnTo>
                    <a:pt x="78" y="128"/>
                  </a:lnTo>
                  <a:lnTo>
                    <a:pt x="78" y="128"/>
                  </a:lnTo>
                  <a:lnTo>
                    <a:pt x="116" y="136"/>
                  </a:lnTo>
                  <a:lnTo>
                    <a:pt x="154" y="144"/>
                  </a:lnTo>
                  <a:lnTo>
                    <a:pt x="134" y="162"/>
                  </a:lnTo>
                  <a:lnTo>
                    <a:pt x="134" y="162"/>
                  </a:lnTo>
                  <a:lnTo>
                    <a:pt x="128" y="122"/>
                  </a:lnTo>
                  <a:lnTo>
                    <a:pt x="122" y="82"/>
                  </a:lnTo>
                  <a:lnTo>
                    <a:pt x="122" y="82"/>
                  </a:lnTo>
                  <a:lnTo>
                    <a:pt x="118" y="40"/>
                  </a:lnTo>
                  <a:lnTo>
                    <a:pt x="118" y="40"/>
                  </a:lnTo>
                  <a:lnTo>
                    <a:pt x="118" y="20"/>
                  </a:lnTo>
                  <a:lnTo>
                    <a:pt x="118" y="20"/>
                  </a:lnTo>
                  <a:lnTo>
                    <a:pt x="118" y="0"/>
                  </a:lnTo>
                  <a:lnTo>
                    <a:pt x="118"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1" name="Freeform 44"/>
            <p:cNvSpPr/>
            <p:nvPr>
              <p:custDataLst>
                <p:tags r:id="rId50"/>
              </p:custDataLst>
            </p:nvPr>
          </p:nvSpPr>
          <p:spPr bwMode="auto">
            <a:xfrm>
              <a:off x="-3742055" y="9280970"/>
              <a:ext cx="1154113" cy="1162050"/>
            </a:xfrm>
            <a:custGeom>
              <a:avLst/>
              <a:gdLst>
                <a:gd name="T0" fmla="*/ 0 w 727"/>
                <a:gd name="T1" fmla="*/ 22 h 732"/>
                <a:gd name="T2" fmla="*/ 705 w 727"/>
                <a:gd name="T3" fmla="*/ 732 h 732"/>
                <a:gd name="T4" fmla="*/ 727 w 727"/>
                <a:gd name="T5" fmla="*/ 710 h 732"/>
                <a:gd name="T6" fmla="*/ 22 w 727"/>
                <a:gd name="T7" fmla="*/ 0 h 732"/>
                <a:gd name="T8" fmla="*/ 0 w 727"/>
                <a:gd name="T9" fmla="*/ 22 h 732"/>
              </a:gdLst>
              <a:ahLst/>
              <a:cxnLst>
                <a:cxn ang="0">
                  <a:pos x="T0" y="T1"/>
                </a:cxn>
                <a:cxn ang="0">
                  <a:pos x="T2" y="T3"/>
                </a:cxn>
                <a:cxn ang="0">
                  <a:pos x="T4" y="T5"/>
                </a:cxn>
                <a:cxn ang="0">
                  <a:pos x="T6" y="T7"/>
                </a:cxn>
                <a:cxn ang="0">
                  <a:pos x="T8" y="T9"/>
                </a:cxn>
              </a:cxnLst>
              <a:rect l="0" t="0" r="r" b="b"/>
              <a:pathLst>
                <a:path w="727" h="732">
                  <a:moveTo>
                    <a:pt x="0" y="22"/>
                  </a:moveTo>
                  <a:lnTo>
                    <a:pt x="705" y="732"/>
                  </a:lnTo>
                  <a:lnTo>
                    <a:pt x="727" y="710"/>
                  </a:lnTo>
                  <a:lnTo>
                    <a:pt x="22" y="0"/>
                  </a:lnTo>
                  <a:lnTo>
                    <a:pt x="0" y="22"/>
                  </a:lnTo>
                  <a:close/>
                </a:path>
              </a:pathLst>
            </a:custGeom>
            <a:solidFill>
              <a:srgbClr val="2F2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2" name="Freeform 45"/>
            <p:cNvSpPr/>
            <p:nvPr>
              <p:custDataLst>
                <p:tags r:id="rId51"/>
              </p:custDataLst>
            </p:nvPr>
          </p:nvSpPr>
          <p:spPr bwMode="auto">
            <a:xfrm>
              <a:off x="-3742055" y="9280970"/>
              <a:ext cx="1154113" cy="1162050"/>
            </a:xfrm>
            <a:custGeom>
              <a:avLst/>
              <a:gdLst>
                <a:gd name="T0" fmla="*/ 0 w 727"/>
                <a:gd name="T1" fmla="*/ 22 h 732"/>
                <a:gd name="T2" fmla="*/ 705 w 727"/>
                <a:gd name="T3" fmla="*/ 732 h 732"/>
                <a:gd name="T4" fmla="*/ 727 w 727"/>
                <a:gd name="T5" fmla="*/ 710 h 732"/>
                <a:gd name="T6" fmla="*/ 22 w 727"/>
                <a:gd name="T7" fmla="*/ 0 h 732"/>
                <a:gd name="T8" fmla="*/ 0 w 727"/>
                <a:gd name="T9" fmla="*/ 22 h 732"/>
              </a:gdLst>
              <a:ahLst/>
              <a:cxnLst>
                <a:cxn ang="0">
                  <a:pos x="T0" y="T1"/>
                </a:cxn>
                <a:cxn ang="0">
                  <a:pos x="T2" y="T3"/>
                </a:cxn>
                <a:cxn ang="0">
                  <a:pos x="T4" y="T5"/>
                </a:cxn>
                <a:cxn ang="0">
                  <a:pos x="T6" y="T7"/>
                </a:cxn>
                <a:cxn ang="0">
                  <a:pos x="T8" y="T9"/>
                </a:cxn>
              </a:cxnLst>
              <a:rect l="0" t="0" r="r" b="b"/>
              <a:pathLst>
                <a:path w="727" h="732">
                  <a:moveTo>
                    <a:pt x="0" y="22"/>
                  </a:moveTo>
                  <a:lnTo>
                    <a:pt x="705" y="732"/>
                  </a:lnTo>
                  <a:lnTo>
                    <a:pt x="727" y="710"/>
                  </a:lnTo>
                  <a:lnTo>
                    <a:pt x="22" y="0"/>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3" name="Freeform 46"/>
            <p:cNvSpPr/>
            <p:nvPr>
              <p:custDataLst>
                <p:tags r:id="rId52"/>
              </p:custDataLst>
            </p:nvPr>
          </p:nvSpPr>
          <p:spPr bwMode="auto">
            <a:xfrm>
              <a:off x="-2702242" y="10325545"/>
              <a:ext cx="247650" cy="234950"/>
            </a:xfrm>
            <a:custGeom>
              <a:avLst/>
              <a:gdLst>
                <a:gd name="T0" fmla="*/ 156 w 156"/>
                <a:gd name="T1" fmla="*/ 136 h 148"/>
                <a:gd name="T2" fmla="*/ 94 w 156"/>
                <a:gd name="T3" fmla="*/ 0 h 148"/>
                <a:gd name="T4" fmla="*/ 0 w 156"/>
                <a:gd name="T5" fmla="*/ 94 h 148"/>
                <a:gd name="T6" fmla="*/ 116 w 156"/>
                <a:gd name="T7" fmla="*/ 148 h 148"/>
                <a:gd name="T8" fmla="*/ 116 w 156"/>
                <a:gd name="T9" fmla="*/ 148 h 148"/>
                <a:gd name="T10" fmla="*/ 156 w 156"/>
                <a:gd name="T11" fmla="*/ 136 h 148"/>
              </a:gdLst>
              <a:ahLst/>
              <a:cxnLst>
                <a:cxn ang="0">
                  <a:pos x="T0" y="T1"/>
                </a:cxn>
                <a:cxn ang="0">
                  <a:pos x="T2" y="T3"/>
                </a:cxn>
                <a:cxn ang="0">
                  <a:pos x="T4" y="T5"/>
                </a:cxn>
                <a:cxn ang="0">
                  <a:pos x="T6" y="T7"/>
                </a:cxn>
                <a:cxn ang="0">
                  <a:pos x="T8" y="T9"/>
                </a:cxn>
                <a:cxn ang="0">
                  <a:pos x="T10" y="T11"/>
                </a:cxn>
              </a:cxnLst>
              <a:rect l="0" t="0" r="r" b="b"/>
              <a:pathLst>
                <a:path w="156" h="148">
                  <a:moveTo>
                    <a:pt x="156" y="136"/>
                  </a:moveTo>
                  <a:lnTo>
                    <a:pt x="94" y="0"/>
                  </a:lnTo>
                  <a:lnTo>
                    <a:pt x="0" y="94"/>
                  </a:lnTo>
                  <a:lnTo>
                    <a:pt x="116" y="148"/>
                  </a:lnTo>
                  <a:lnTo>
                    <a:pt x="116" y="148"/>
                  </a:lnTo>
                  <a:lnTo>
                    <a:pt x="156" y="13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4" name="Freeform 47"/>
            <p:cNvSpPr/>
            <p:nvPr>
              <p:custDataLst>
                <p:tags r:id="rId53"/>
              </p:custDataLst>
            </p:nvPr>
          </p:nvSpPr>
          <p:spPr bwMode="auto">
            <a:xfrm>
              <a:off x="-2702242" y="10325545"/>
              <a:ext cx="247650" cy="234950"/>
            </a:xfrm>
            <a:custGeom>
              <a:avLst/>
              <a:gdLst>
                <a:gd name="T0" fmla="*/ 156 w 156"/>
                <a:gd name="T1" fmla="*/ 136 h 148"/>
                <a:gd name="T2" fmla="*/ 94 w 156"/>
                <a:gd name="T3" fmla="*/ 0 h 148"/>
                <a:gd name="T4" fmla="*/ 0 w 156"/>
                <a:gd name="T5" fmla="*/ 94 h 148"/>
                <a:gd name="T6" fmla="*/ 116 w 156"/>
                <a:gd name="T7" fmla="*/ 148 h 148"/>
                <a:gd name="T8" fmla="*/ 116 w 156"/>
                <a:gd name="T9" fmla="*/ 148 h 148"/>
                <a:gd name="T10" fmla="*/ 156 w 156"/>
                <a:gd name="T11" fmla="*/ 136 h 148"/>
              </a:gdLst>
              <a:ahLst/>
              <a:cxnLst>
                <a:cxn ang="0">
                  <a:pos x="T0" y="T1"/>
                </a:cxn>
                <a:cxn ang="0">
                  <a:pos x="T2" y="T3"/>
                </a:cxn>
                <a:cxn ang="0">
                  <a:pos x="T4" y="T5"/>
                </a:cxn>
                <a:cxn ang="0">
                  <a:pos x="T6" y="T7"/>
                </a:cxn>
                <a:cxn ang="0">
                  <a:pos x="T8" y="T9"/>
                </a:cxn>
                <a:cxn ang="0">
                  <a:pos x="T10" y="T11"/>
                </a:cxn>
              </a:cxnLst>
              <a:rect l="0" t="0" r="r" b="b"/>
              <a:pathLst>
                <a:path w="156" h="148">
                  <a:moveTo>
                    <a:pt x="156" y="136"/>
                  </a:moveTo>
                  <a:lnTo>
                    <a:pt x="94" y="0"/>
                  </a:lnTo>
                  <a:lnTo>
                    <a:pt x="0" y="94"/>
                  </a:lnTo>
                  <a:lnTo>
                    <a:pt x="116" y="148"/>
                  </a:lnTo>
                  <a:lnTo>
                    <a:pt x="116" y="148"/>
                  </a:lnTo>
                  <a:lnTo>
                    <a:pt x="156" y="1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5" name="Freeform 48"/>
            <p:cNvSpPr>
              <a:spLocks noEditPoints="1"/>
            </p:cNvSpPr>
            <p:nvPr>
              <p:custDataLst>
                <p:tags r:id="rId54"/>
              </p:custDataLst>
            </p:nvPr>
          </p:nvSpPr>
          <p:spPr bwMode="auto">
            <a:xfrm>
              <a:off x="-2553017" y="10319195"/>
              <a:ext cx="101600" cy="219075"/>
            </a:xfrm>
            <a:custGeom>
              <a:avLst/>
              <a:gdLst>
                <a:gd name="T0" fmla="*/ 64 w 64"/>
                <a:gd name="T1" fmla="*/ 138 h 138"/>
                <a:gd name="T2" fmla="*/ 64 w 64"/>
                <a:gd name="T3" fmla="*/ 138 h 138"/>
                <a:gd name="T4" fmla="*/ 64 w 64"/>
                <a:gd name="T5" fmla="*/ 138 h 138"/>
                <a:gd name="T6" fmla="*/ 64 w 64"/>
                <a:gd name="T7" fmla="*/ 138 h 138"/>
                <a:gd name="T8" fmla="*/ 64 w 64"/>
                <a:gd name="T9" fmla="*/ 138 h 138"/>
                <a:gd name="T10" fmla="*/ 2 w 64"/>
                <a:gd name="T11" fmla="*/ 0 h 138"/>
                <a:gd name="T12" fmla="*/ 0 w 64"/>
                <a:gd name="T13" fmla="*/ 4 h 138"/>
                <a:gd name="T14" fmla="*/ 38 w 64"/>
                <a:gd name="T15" fmla="*/ 86 h 138"/>
                <a:gd name="T16" fmla="*/ 38 w 64"/>
                <a:gd name="T17" fmla="*/ 86 h 138"/>
                <a:gd name="T18" fmla="*/ 42 w 64"/>
                <a:gd name="T19" fmla="*/ 88 h 138"/>
                <a:gd name="T20" fmla="*/ 2 w 64"/>
                <a:gd name="T21"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38">
                  <a:moveTo>
                    <a:pt x="64" y="138"/>
                  </a:moveTo>
                  <a:lnTo>
                    <a:pt x="64" y="138"/>
                  </a:lnTo>
                  <a:lnTo>
                    <a:pt x="64" y="138"/>
                  </a:lnTo>
                  <a:lnTo>
                    <a:pt x="64" y="138"/>
                  </a:lnTo>
                  <a:lnTo>
                    <a:pt x="64" y="138"/>
                  </a:lnTo>
                  <a:close/>
                  <a:moveTo>
                    <a:pt x="2" y="0"/>
                  </a:moveTo>
                  <a:lnTo>
                    <a:pt x="0" y="4"/>
                  </a:lnTo>
                  <a:lnTo>
                    <a:pt x="38" y="86"/>
                  </a:lnTo>
                  <a:lnTo>
                    <a:pt x="38" y="86"/>
                  </a:lnTo>
                  <a:lnTo>
                    <a:pt x="42" y="88"/>
                  </a:lnTo>
                  <a:lnTo>
                    <a:pt x="2" y="0"/>
                  </a:lnTo>
                  <a:close/>
                </a:path>
              </a:pathLst>
            </a:custGeom>
            <a:solidFill>
              <a:srgbClr val="FCFC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6" name="Rectangle 49"/>
            <p:cNvSpPr>
              <a:spLocks noChangeArrowheads="1"/>
            </p:cNvSpPr>
            <p:nvPr>
              <p:custDataLst>
                <p:tags r:id="rId55"/>
              </p:custDataLst>
            </p:nvPr>
          </p:nvSpPr>
          <p:spPr bwMode="auto">
            <a:xfrm>
              <a:off x="-2451417" y="105382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7" name="Freeform 50"/>
            <p:cNvSpPr/>
            <p:nvPr>
              <p:custDataLst>
                <p:tags r:id="rId56"/>
              </p:custDataLst>
            </p:nvPr>
          </p:nvSpPr>
          <p:spPr bwMode="auto">
            <a:xfrm>
              <a:off x="-2553017" y="10319195"/>
              <a:ext cx="66675" cy="139700"/>
            </a:xfrm>
            <a:custGeom>
              <a:avLst/>
              <a:gdLst>
                <a:gd name="T0" fmla="*/ 2 w 42"/>
                <a:gd name="T1" fmla="*/ 0 h 88"/>
                <a:gd name="T2" fmla="*/ 0 w 42"/>
                <a:gd name="T3" fmla="*/ 4 h 88"/>
                <a:gd name="T4" fmla="*/ 38 w 42"/>
                <a:gd name="T5" fmla="*/ 86 h 88"/>
                <a:gd name="T6" fmla="*/ 38 w 42"/>
                <a:gd name="T7" fmla="*/ 86 h 88"/>
                <a:gd name="T8" fmla="*/ 42 w 42"/>
                <a:gd name="T9" fmla="*/ 88 h 88"/>
                <a:gd name="T10" fmla="*/ 2 w 42"/>
                <a:gd name="T11" fmla="*/ 0 h 88"/>
              </a:gdLst>
              <a:ahLst/>
              <a:cxnLst>
                <a:cxn ang="0">
                  <a:pos x="T0" y="T1"/>
                </a:cxn>
                <a:cxn ang="0">
                  <a:pos x="T2" y="T3"/>
                </a:cxn>
                <a:cxn ang="0">
                  <a:pos x="T4" y="T5"/>
                </a:cxn>
                <a:cxn ang="0">
                  <a:pos x="T6" y="T7"/>
                </a:cxn>
                <a:cxn ang="0">
                  <a:pos x="T8" y="T9"/>
                </a:cxn>
                <a:cxn ang="0">
                  <a:pos x="T10" y="T11"/>
                </a:cxn>
              </a:cxnLst>
              <a:rect l="0" t="0" r="r" b="b"/>
              <a:pathLst>
                <a:path w="42" h="88">
                  <a:moveTo>
                    <a:pt x="2" y="0"/>
                  </a:moveTo>
                  <a:lnTo>
                    <a:pt x="0" y="4"/>
                  </a:lnTo>
                  <a:lnTo>
                    <a:pt x="38" y="86"/>
                  </a:lnTo>
                  <a:lnTo>
                    <a:pt x="38" y="86"/>
                  </a:lnTo>
                  <a:lnTo>
                    <a:pt x="42" y="88"/>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8" name="Freeform 51"/>
            <p:cNvSpPr/>
            <p:nvPr>
              <p:custDataLst>
                <p:tags r:id="rId57"/>
              </p:custDataLst>
            </p:nvPr>
          </p:nvSpPr>
          <p:spPr bwMode="auto">
            <a:xfrm>
              <a:off x="-2499042" y="10455720"/>
              <a:ext cx="47625" cy="98425"/>
            </a:xfrm>
            <a:custGeom>
              <a:avLst/>
              <a:gdLst>
                <a:gd name="T0" fmla="*/ 4 w 30"/>
                <a:gd name="T1" fmla="*/ 0 h 62"/>
                <a:gd name="T2" fmla="*/ 28 w 30"/>
                <a:gd name="T3" fmla="*/ 54 h 62"/>
                <a:gd name="T4" fmla="*/ 28 w 30"/>
                <a:gd name="T5" fmla="*/ 54 h 62"/>
                <a:gd name="T6" fmla="*/ 0 w 30"/>
                <a:gd name="T7" fmla="*/ 62 h 62"/>
                <a:gd name="T8" fmla="*/ 0 w 30"/>
                <a:gd name="T9" fmla="*/ 62 h 62"/>
                <a:gd name="T10" fmla="*/ 0 w 30"/>
                <a:gd name="T11" fmla="*/ 62 h 62"/>
                <a:gd name="T12" fmla="*/ 0 w 30"/>
                <a:gd name="T13" fmla="*/ 62 h 62"/>
                <a:gd name="T14" fmla="*/ 30 w 30"/>
                <a:gd name="T15" fmla="*/ 52 h 62"/>
                <a:gd name="T16" fmla="*/ 30 w 30"/>
                <a:gd name="T17" fmla="*/ 52 h 62"/>
                <a:gd name="T18" fmla="*/ 30 w 30"/>
                <a:gd name="T19" fmla="*/ 52 h 62"/>
                <a:gd name="T20" fmla="*/ 30 w 30"/>
                <a:gd name="T21" fmla="*/ 52 h 62"/>
                <a:gd name="T22" fmla="*/ 8 w 30"/>
                <a:gd name="T23" fmla="*/ 2 h 62"/>
                <a:gd name="T24" fmla="*/ 8 w 30"/>
                <a:gd name="T25" fmla="*/ 2 h 62"/>
                <a:gd name="T26" fmla="*/ 4 w 30"/>
                <a:gd name="T2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62">
                  <a:moveTo>
                    <a:pt x="4" y="0"/>
                  </a:moveTo>
                  <a:lnTo>
                    <a:pt x="28" y="54"/>
                  </a:lnTo>
                  <a:lnTo>
                    <a:pt x="28" y="54"/>
                  </a:lnTo>
                  <a:lnTo>
                    <a:pt x="0" y="62"/>
                  </a:lnTo>
                  <a:lnTo>
                    <a:pt x="0" y="62"/>
                  </a:lnTo>
                  <a:lnTo>
                    <a:pt x="0" y="62"/>
                  </a:lnTo>
                  <a:lnTo>
                    <a:pt x="0" y="62"/>
                  </a:lnTo>
                  <a:lnTo>
                    <a:pt x="30" y="52"/>
                  </a:lnTo>
                  <a:lnTo>
                    <a:pt x="30" y="52"/>
                  </a:lnTo>
                  <a:lnTo>
                    <a:pt x="30" y="52"/>
                  </a:lnTo>
                  <a:lnTo>
                    <a:pt x="30" y="52"/>
                  </a:lnTo>
                  <a:lnTo>
                    <a:pt x="8" y="2"/>
                  </a:lnTo>
                  <a:lnTo>
                    <a:pt x="8" y="2"/>
                  </a:lnTo>
                  <a:lnTo>
                    <a:pt x="4"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69" name="Freeform 52"/>
            <p:cNvSpPr/>
            <p:nvPr>
              <p:custDataLst>
                <p:tags r:id="rId58"/>
              </p:custDataLst>
            </p:nvPr>
          </p:nvSpPr>
          <p:spPr bwMode="auto">
            <a:xfrm>
              <a:off x="-2499042" y="10455720"/>
              <a:ext cx="47625" cy="98425"/>
            </a:xfrm>
            <a:custGeom>
              <a:avLst/>
              <a:gdLst>
                <a:gd name="T0" fmla="*/ 4 w 30"/>
                <a:gd name="T1" fmla="*/ 0 h 62"/>
                <a:gd name="T2" fmla="*/ 28 w 30"/>
                <a:gd name="T3" fmla="*/ 54 h 62"/>
                <a:gd name="T4" fmla="*/ 28 w 30"/>
                <a:gd name="T5" fmla="*/ 54 h 62"/>
                <a:gd name="T6" fmla="*/ 0 w 30"/>
                <a:gd name="T7" fmla="*/ 62 h 62"/>
                <a:gd name="T8" fmla="*/ 0 w 30"/>
                <a:gd name="T9" fmla="*/ 62 h 62"/>
                <a:gd name="T10" fmla="*/ 0 w 30"/>
                <a:gd name="T11" fmla="*/ 62 h 62"/>
                <a:gd name="T12" fmla="*/ 0 w 30"/>
                <a:gd name="T13" fmla="*/ 62 h 62"/>
                <a:gd name="T14" fmla="*/ 30 w 30"/>
                <a:gd name="T15" fmla="*/ 52 h 62"/>
                <a:gd name="T16" fmla="*/ 30 w 30"/>
                <a:gd name="T17" fmla="*/ 52 h 62"/>
                <a:gd name="T18" fmla="*/ 30 w 30"/>
                <a:gd name="T19" fmla="*/ 52 h 62"/>
                <a:gd name="T20" fmla="*/ 30 w 30"/>
                <a:gd name="T21" fmla="*/ 52 h 62"/>
                <a:gd name="T22" fmla="*/ 8 w 30"/>
                <a:gd name="T23" fmla="*/ 2 h 62"/>
                <a:gd name="T24" fmla="*/ 8 w 30"/>
                <a:gd name="T25" fmla="*/ 2 h 62"/>
                <a:gd name="T26" fmla="*/ 4 w 30"/>
                <a:gd name="T2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62">
                  <a:moveTo>
                    <a:pt x="4" y="0"/>
                  </a:moveTo>
                  <a:lnTo>
                    <a:pt x="28" y="54"/>
                  </a:lnTo>
                  <a:lnTo>
                    <a:pt x="28" y="54"/>
                  </a:lnTo>
                  <a:lnTo>
                    <a:pt x="0" y="62"/>
                  </a:lnTo>
                  <a:lnTo>
                    <a:pt x="0" y="62"/>
                  </a:lnTo>
                  <a:lnTo>
                    <a:pt x="0" y="62"/>
                  </a:lnTo>
                  <a:lnTo>
                    <a:pt x="0" y="62"/>
                  </a:lnTo>
                  <a:lnTo>
                    <a:pt x="30" y="52"/>
                  </a:lnTo>
                  <a:lnTo>
                    <a:pt x="30" y="52"/>
                  </a:lnTo>
                  <a:lnTo>
                    <a:pt x="30" y="52"/>
                  </a:lnTo>
                  <a:lnTo>
                    <a:pt x="30" y="52"/>
                  </a:lnTo>
                  <a:lnTo>
                    <a:pt x="8" y="2"/>
                  </a:lnTo>
                  <a:lnTo>
                    <a:pt x="8" y="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0" name="Freeform 53"/>
            <p:cNvSpPr/>
            <p:nvPr>
              <p:custDataLst>
                <p:tags r:id="rId59"/>
              </p:custDataLst>
            </p:nvPr>
          </p:nvSpPr>
          <p:spPr bwMode="auto">
            <a:xfrm>
              <a:off x="-2559367" y="10325545"/>
              <a:ext cx="104775" cy="228600"/>
            </a:xfrm>
            <a:custGeom>
              <a:avLst/>
              <a:gdLst>
                <a:gd name="T0" fmla="*/ 4 w 66"/>
                <a:gd name="T1" fmla="*/ 0 h 144"/>
                <a:gd name="T2" fmla="*/ 0 w 66"/>
                <a:gd name="T3" fmla="*/ 4 h 144"/>
                <a:gd name="T4" fmla="*/ 0 w 66"/>
                <a:gd name="T5" fmla="*/ 4 h 144"/>
                <a:gd name="T6" fmla="*/ 12 w 66"/>
                <a:gd name="T7" fmla="*/ 38 h 144"/>
                <a:gd name="T8" fmla="*/ 22 w 66"/>
                <a:gd name="T9" fmla="*/ 72 h 144"/>
                <a:gd name="T10" fmla="*/ 32 w 66"/>
                <a:gd name="T11" fmla="*/ 108 h 144"/>
                <a:gd name="T12" fmla="*/ 38 w 66"/>
                <a:gd name="T13" fmla="*/ 144 h 144"/>
                <a:gd name="T14" fmla="*/ 38 w 66"/>
                <a:gd name="T15" fmla="*/ 144 h 144"/>
                <a:gd name="T16" fmla="*/ 66 w 66"/>
                <a:gd name="T17" fmla="*/ 136 h 144"/>
                <a:gd name="T18" fmla="*/ 42 w 66"/>
                <a:gd name="T19" fmla="*/ 82 h 144"/>
                <a:gd name="T20" fmla="*/ 4 w 66"/>
                <a:gd name="T2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44">
                  <a:moveTo>
                    <a:pt x="4" y="0"/>
                  </a:moveTo>
                  <a:lnTo>
                    <a:pt x="0" y="4"/>
                  </a:lnTo>
                  <a:lnTo>
                    <a:pt x="0" y="4"/>
                  </a:lnTo>
                  <a:lnTo>
                    <a:pt x="12" y="38"/>
                  </a:lnTo>
                  <a:lnTo>
                    <a:pt x="22" y="72"/>
                  </a:lnTo>
                  <a:lnTo>
                    <a:pt x="32" y="108"/>
                  </a:lnTo>
                  <a:lnTo>
                    <a:pt x="38" y="144"/>
                  </a:lnTo>
                  <a:lnTo>
                    <a:pt x="38" y="144"/>
                  </a:lnTo>
                  <a:lnTo>
                    <a:pt x="66" y="136"/>
                  </a:lnTo>
                  <a:lnTo>
                    <a:pt x="42" y="82"/>
                  </a:lnTo>
                  <a:lnTo>
                    <a:pt x="4" y="0"/>
                  </a:lnTo>
                  <a:close/>
                </a:path>
              </a:pathLst>
            </a:custGeom>
            <a:solidFill>
              <a:srgbClr val="6767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1" name="Freeform 54"/>
            <p:cNvSpPr/>
            <p:nvPr>
              <p:custDataLst>
                <p:tags r:id="rId60"/>
              </p:custDataLst>
            </p:nvPr>
          </p:nvSpPr>
          <p:spPr bwMode="auto">
            <a:xfrm>
              <a:off x="-2559367" y="10325545"/>
              <a:ext cx="104775" cy="228600"/>
            </a:xfrm>
            <a:custGeom>
              <a:avLst/>
              <a:gdLst>
                <a:gd name="T0" fmla="*/ 4 w 66"/>
                <a:gd name="T1" fmla="*/ 0 h 144"/>
                <a:gd name="T2" fmla="*/ 0 w 66"/>
                <a:gd name="T3" fmla="*/ 4 h 144"/>
                <a:gd name="T4" fmla="*/ 0 w 66"/>
                <a:gd name="T5" fmla="*/ 4 h 144"/>
                <a:gd name="T6" fmla="*/ 12 w 66"/>
                <a:gd name="T7" fmla="*/ 38 h 144"/>
                <a:gd name="T8" fmla="*/ 22 w 66"/>
                <a:gd name="T9" fmla="*/ 72 h 144"/>
                <a:gd name="T10" fmla="*/ 32 w 66"/>
                <a:gd name="T11" fmla="*/ 108 h 144"/>
                <a:gd name="T12" fmla="*/ 38 w 66"/>
                <a:gd name="T13" fmla="*/ 144 h 144"/>
                <a:gd name="T14" fmla="*/ 38 w 66"/>
                <a:gd name="T15" fmla="*/ 144 h 144"/>
                <a:gd name="T16" fmla="*/ 66 w 66"/>
                <a:gd name="T17" fmla="*/ 136 h 144"/>
                <a:gd name="T18" fmla="*/ 42 w 66"/>
                <a:gd name="T19" fmla="*/ 82 h 144"/>
                <a:gd name="T20" fmla="*/ 4 w 66"/>
                <a:gd name="T2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44">
                  <a:moveTo>
                    <a:pt x="4" y="0"/>
                  </a:moveTo>
                  <a:lnTo>
                    <a:pt x="0" y="4"/>
                  </a:lnTo>
                  <a:lnTo>
                    <a:pt x="0" y="4"/>
                  </a:lnTo>
                  <a:lnTo>
                    <a:pt x="12" y="38"/>
                  </a:lnTo>
                  <a:lnTo>
                    <a:pt x="22" y="72"/>
                  </a:lnTo>
                  <a:lnTo>
                    <a:pt x="32" y="108"/>
                  </a:lnTo>
                  <a:lnTo>
                    <a:pt x="38" y="144"/>
                  </a:lnTo>
                  <a:lnTo>
                    <a:pt x="38" y="144"/>
                  </a:lnTo>
                  <a:lnTo>
                    <a:pt x="66" y="136"/>
                  </a:lnTo>
                  <a:lnTo>
                    <a:pt x="42" y="8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2" name="Freeform 55"/>
            <p:cNvSpPr/>
            <p:nvPr>
              <p:custDataLst>
                <p:tags r:id="rId61"/>
              </p:custDataLst>
            </p:nvPr>
          </p:nvSpPr>
          <p:spPr bwMode="auto">
            <a:xfrm>
              <a:off x="-5300980" y="3613595"/>
              <a:ext cx="276225" cy="279400"/>
            </a:xfrm>
            <a:custGeom>
              <a:avLst/>
              <a:gdLst>
                <a:gd name="T0" fmla="*/ 0 w 174"/>
                <a:gd name="T1" fmla="*/ 70 h 176"/>
                <a:gd name="T2" fmla="*/ 0 w 174"/>
                <a:gd name="T3" fmla="*/ 70 h 176"/>
                <a:gd name="T4" fmla="*/ 18 w 174"/>
                <a:gd name="T5" fmla="*/ 60 h 176"/>
                <a:gd name="T6" fmla="*/ 18 w 174"/>
                <a:gd name="T7" fmla="*/ 60 h 176"/>
                <a:gd name="T8" fmla="*/ 36 w 174"/>
                <a:gd name="T9" fmla="*/ 52 h 176"/>
                <a:gd name="T10" fmla="*/ 36 w 174"/>
                <a:gd name="T11" fmla="*/ 52 h 176"/>
                <a:gd name="T12" fmla="*/ 74 w 174"/>
                <a:gd name="T13" fmla="*/ 34 h 176"/>
                <a:gd name="T14" fmla="*/ 74 w 174"/>
                <a:gd name="T15" fmla="*/ 34 h 176"/>
                <a:gd name="T16" fmla="*/ 112 w 174"/>
                <a:gd name="T17" fmla="*/ 20 h 176"/>
                <a:gd name="T18" fmla="*/ 152 w 174"/>
                <a:gd name="T19" fmla="*/ 8 h 176"/>
                <a:gd name="T20" fmla="*/ 174 w 174"/>
                <a:gd name="T21" fmla="*/ 0 h 176"/>
                <a:gd name="T22" fmla="*/ 172 w 174"/>
                <a:gd name="T23" fmla="*/ 26 h 176"/>
                <a:gd name="T24" fmla="*/ 172 w 174"/>
                <a:gd name="T25" fmla="*/ 26 h 176"/>
                <a:gd name="T26" fmla="*/ 166 w 174"/>
                <a:gd name="T27" fmla="*/ 64 h 176"/>
                <a:gd name="T28" fmla="*/ 158 w 174"/>
                <a:gd name="T29" fmla="*/ 102 h 176"/>
                <a:gd name="T30" fmla="*/ 158 w 174"/>
                <a:gd name="T31" fmla="*/ 102 h 176"/>
                <a:gd name="T32" fmla="*/ 148 w 174"/>
                <a:gd name="T33" fmla="*/ 140 h 176"/>
                <a:gd name="T34" fmla="*/ 148 w 174"/>
                <a:gd name="T35" fmla="*/ 140 h 176"/>
                <a:gd name="T36" fmla="*/ 142 w 174"/>
                <a:gd name="T37" fmla="*/ 158 h 176"/>
                <a:gd name="T38" fmla="*/ 142 w 174"/>
                <a:gd name="T39" fmla="*/ 158 h 176"/>
                <a:gd name="T40" fmla="*/ 136 w 174"/>
                <a:gd name="T41" fmla="*/ 176 h 176"/>
                <a:gd name="T42" fmla="*/ 136 w 174"/>
                <a:gd name="T43" fmla="*/ 176 h 176"/>
                <a:gd name="T44" fmla="*/ 134 w 174"/>
                <a:gd name="T45" fmla="*/ 156 h 176"/>
                <a:gd name="T46" fmla="*/ 134 w 174"/>
                <a:gd name="T47" fmla="*/ 156 h 176"/>
                <a:gd name="T48" fmla="*/ 132 w 174"/>
                <a:gd name="T49" fmla="*/ 138 h 176"/>
                <a:gd name="T50" fmla="*/ 132 w 174"/>
                <a:gd name="T51" fmla="*/ 138 h 176"/>
                <a:gd name="T52" fmla="*/ 134 w 174"/>
                <a:gd name="T53" fmla="*/ 98 h 176"/>
                <a:gd name="T54" fmla="*/ 134 w 174"/>
                <a:gd name="T55" fmla="*/ 98 h 176"/>
                <a:gd name="T56" fmla="*/ 136 w 174"/>
                <a:gd name="T57" fmla="*/ 60 h 176"/>
                <a:gd name="T58" fmla="*/ 140 w 174"/>
                <a:gd name="T59" fmla="*/ 22 h 176"/>
                <a:gd name="T60" fmla="*/ 160 w 174"/>
                <a:gd name="T61" fmla="*/ 38 h 176"/>
                <a:gd name="T62" fmla="*/ 160 w 174"/>
                <a:gd name="T63" fmla="*/ 38 h 176"/>
                <a:gd name="T64" fmla="*/ 122 w 174"/>
                <a:gd name="T65" fmla="*/ 50 h 176"/>
                <a:gd name="T66" fmla="*/ 82 w 174"/>
                <a:gd name="T67" fmla="*/ 58 h 176"/>
                <a:gd name="T68" fmla="*/ 82 w 174"/>
                <a:gd name="T69" fmla="*/ 58 h 176"/>
                <a:gd name="T70" fmla="*/ 42 w 174"/>
                <a:gd name="T71" fmla="*/ 66 h 176"/>
                <a:gd name="T72" fmla="*/ 42 w 174"/>
                <a:gd name="T73" fmla="*/ 66 h 176"/>
                <a:gd name="T74" fmla="*/ 22 w 174"/>
                <a:gd name="T75" fmla="*/ 68 h 176"/>
                <a:gd name="T76" fmla="*/ 22 w 174"/>
                <a:gd name="T77" fmla="*/ 68 h 176"/>
                <a:gd name="T78" fmla="*/ 0 w 174"/>
                <a:gd name="T79" fmla="*/ 70 h 176"/>
                <a:gd name="T80" fmla="*/ 0 w 174"/>
                <a:gd name="T81" fmla="*/ 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76">
                  <a:moveTo>
                    <a:pt x="0" y="70"/>
                  </a:moveTo>
                  <a:lnTo>
                    <a:pt x="0" y="70"/>
                  </a:lnTo>
                  <a:lnTo>
                    <a:pt x="18" y="60"/>
                  </a:lnTo>
                  <a:lnTo>
                    <a:pt x="18" y="60"/>
                  </a:lnTo>
                  <a:lnTo>
                    <a:pt x="36" y="52"/>
                  </a:lnTo>
                  <a:lnTo>
                    <a:pt x="36" y="52"/>
                  </a:lnTo>
                  <a:lnTo>
                    <a:pt x="74" y="34"/>
                  </a:lnTo>
                  <a:lnTo>
                    <a:pt x="74" y="34"/>
                  </a:lnTo>
                  <a:lnTo>
                    <a:pt x="112" y="20"/>
                  </a:lnTo>
                  <a:lnTo>
                    <a:pt x="152" y="8"/>
                  </a:lnTo>
                  <a:lnTo>
                    <a:pt x="174" y="0"/>
                  </a:lnTo>
                  <a:lnTo>
                    <a:pt x="172" y="26"/>
                  </a:lnTo>
                  <a:lnTo>
                    <a:pt x="172" y="26"/>
                  </a:lnTo>
                  <a:lnTo>
                    <a:pt x="166" y="64"/>
                  </a:lnTo>
                  <a:lnTo>
                    <a:pt x="158" y="102"/>
                  </a:lnTo>
                  <a:lnTo>
                    <a:pt x="158" y="102"/>
                  </a:lnTo>
                  <a:lnTo>
                    <a:pt x="148" y="140"/>
                  </a:lnTo>
                  <a:lnTo>
                    <a:pt x="148" y="140"/>
                  </a:lnTo>
                  <a:lnTo>
                    <a:pt x="142" y="158"/>
                  </a:lnTo>
                  <a:lnTo>
                    <a:pt x="142" y="158"/>
                  </a:lnTo>
                  <a:lnTo>
                    <a:pt x="136" y="176"/>
                  </a:lnTo>
                  <a:lnTo>
                    <a:pt x="136" y="176"/>
                  </a:lnTo>
                  <a:lnTo>
                    <a:pt x="134" y="156"/>
                  </a:lnTo>
                  <a:lnTo>
                    <a:pt x="134" y="156"/>
                  </a:lnTo>
                  <a:lnTo>
                    <a:pt x="132" y="138"/>
                  </a:lnTo>
                  <a:lnTo>
                    <a:pt x="132" y="138"/>
                  </a:lnTo>
                  <a:lnTo>
                    <a:pt x="134" y="98"/>
                  </a:lnTo>
                  <a:lnTo>
                    <a:pt x="134" y="98"/>
                  </a:lnTo>
                  <a:lnTo>
                    <a:pt x="136" y="60"/>
                  </a:lnTo>
                  <a:lnTo>
                    <a:pt x="140" y="22"/>
                  </a:lnTo>
                  <a:lnTo>
                    <a:pt x="160" y="38"/>
                  </a:lnTo>
                  <a:lnTo>
                    <a:pt x="160" y="38"/>
                  </a:lnTo>
                  <a:lnTo>
                    <a:pt x="122" y="50"/>
                  </a:lnTo>
                  <a:lnTo>
                    <a:pt x="82" y="58"/>
                  </a:lnTo>
                  <a:lnTo>
                    <a:pt x="82" y="58"/>
                  </a:lnTo>
                  <a:lnTo>
                    <a:pt x="42" y="66"/>
                  </a:lnTo>
                  <a:lnTo>
                    <a:pt x="42" y="66"/>
                  </a:lnTo>
                  <a:lnTo>
                    <a:pt x="22" y="68"/>
                  </a:lnTo>
                  <a:lnTo>
                    <a:pt x="22" y="68"/>
                  </a:lnTo>
                  <a:lnTo>
                    <a:pt x="0" y="70"/>
                  </a:lnTo>
                  <a:lnTo>
                    <a:pt x="0" y="7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3" name="Freeform 56"/>
            <p:cNvSpPr/>
            <p:nvPr>
              <p:custDataLst>
                <p:tags r:id="rId62"/>
              </p:custDataLst>
            </p:nvPr>
          </p:nvSpPr>
          <p:spPr bwMode="auto">
            <a:xfrm>
              <a:off x="-5389880" y="3721545"/>
              <a:ext cx="276225" cy="279400"/>
            </a:xfrm>
            <a:custGeom>
              <a:avLst/>
              <a:gdLst>
                <a:gd name="T0" fmla="*/ 0 w 174"/>
                <a:gd name="T1" fmla="*/ 70 h 176"/>
                <a:gd name="T2" fmla="*/ 0 w 174"/>
                <a:gd name="T3" fmla="*/ 70 h 176"/>
                <a:gd name="T4" fmla="*/ 18 w 174"/>
                <a:gd name="T5" fmla="*/ 60 h 176"/>
                <a:gd name="T6" fmla="*/ 18 w 174"/>
                <a:gd name="T7" fmla="*/ 60 h 176"/>
                <a:gd name="T8" fmla="*/ 36 w 174"/>
                <a:gd name="T9" fmla="*/ 50 h 176"/>
                <a:gd name="T10" fmla="*/ 36 w 174"/>
                <a:gd name="T11" fmla="*/ 50 h 176"/>
                <a:gd name="T12" fmla="*/ 74 w 174"/>
                <a:gd name="T13" fmla="*/ 34 h 176"/>
                <a:gd name="T14" fmla="*/ 74 w 174"/>
                <a:gd name="T15" fmla="*/ 34 h 176"/>
                <a:gd name="T16" fmla="*/ 112 w 174"/>
                <a:gd name="T17" fmla="*/ 20 h 176"/>
                <a:gd name="T18" fmla="*/ 152 w 174"/>
                <a:gd name="T19" fmla="*/ 8 h 176"/>
                <a:gd name="T20" fmla="*/ 174 w 174"/>
                <a:gd name="T21" fmla="*/ 0 h 176"/>
                <a:gd name="T22" fmla="*/ 172 w 174"/>
                <a:gd name="T23" fmla="*/ 26 h 176"/>
                <a:gd name="T24" fmla="*/ 172 w 174"/>
                <a:gd name="T25" fmla="*/ 26 h 176"/>
                <a:gd name="T26" fmla="*/ 166 w 174"/>
                <a:gd name="T27" fmla="*/ 64 h 176"/>
                <a:gd name="T28" fmla="*/ 158 w 174"/>
                <a:gd name="T29" fmla="*/ 102 h 176"/>
                <a:gd name="T30" fmla="*/ 158 w 174"/>
                <a:gd name="T31" fmla="*/ 102 h 176"/>
                <a:gd name="T32" fmla="*/ 148 w 174"/>
                <a:gd name="T33" fmla="*/ 140 h 176"/>
                <a:gd name="T34" fmla="*/ 148 w 174"/>
                <a:gd name="T35" fmla="*/ 140 h 176"/>
                <a:gd name="T36" fmla="*/ 142 w 174"/>
                <a:gd name="T37" fmla="*/ 158 h 176"/>
                <a:gd name="T38" fmla="*/ 142 w 174"/>
                <a:gd name="T39" fmla="*/ 158 h 176"/>
                <a:gd name="T40" fmla="*/ 136 w 174"/>
                <a:gd name="T41" fmla="*/ 176 h 176"/>
                <a:gd name="T42" fmla="*/ 136 w 174"/>
                <a:gd name="T43" fmla="*/ 176 h 176"/>
                <a:gd name="T44" fmla="*/ 134 w 174"/>
                <a:gd name="T45" fmla="*/ 156 h 176"/>
                <a:gd name="T46" fmla="*/ 134 w 174"/>
                <a:gd name="T47" fmla="*/ 156 h 176"/>
                <a:gd name="T48" fmla="*/ 132 w 174"/>
                <a:gd name="T49" fmla="*/ 138 h 176"/>
                <a:gd name="T50" fmla="*/ 132 w 174"/>
                <a:gd name="T51" fmla="*/ 138 h 176"/>
                <a:gd name="T52" fmla="*/ 134 w 174"/>
                <a:gd name="T53" fmla="*/ 98 h 176"/>
                <a:gd name="T54" fmla="*/ 134 w 174"/>
                <a:gd name="T55" fmla="*/ 98 h 176"/>
                <a:gd name="T56" fmla="*/ 136 w 174"/>
                <a:gd name="T57" fmla="*/ 60 h 176"/>
                <a:gd name="T58" fmla="*/ 140 w 174"/>
                <a:gd name="T59" fmla="*/ 20 h 176"/>
                <a:gd name="T60" fmla="*/ 160 w 174"/>
                <a:gd name="T61" fmla="*/ 38 h 176"/>
                <a:gd name="T62" fmla="*/ 160 w 174"/>
                <a:gd name="T63" fmla="*/ 38 h 176"/>
                <a:gd name="T64" fmla="*/ 122 w 174"/>
                <a:gd name="T65" fmla="*/ 50 h 176"/>
                <a:gd name="T66" fmla="*/ 82 w 174"/>
                <a:gd name="T67" fmla="*/ 58 h 176"/>
                <a:gd name="T68" fmla="*/ 82 w 174"/>
                <a:gd name="T69" fmla="*/ 58 h 176"/>
                <a:gd name="T70" fmla="*/ 42 w 174"/>
                <a:gd name="T71" fmla="*/ 66 h 176"/>
                <a:gd name="T72" fmla="*/ 42 w 174"/>
                <a:gd name="T73" fmla="*/ 66 h 176"/>
                <a:gd name="T74" fmla="*/ 22 w 174"/>
                <a:gd name="T75" fmla="*/ 68 h 176"/>
                <a:gd name="T76" fmla="*/ 22 w 174"/>
                <a:gd name="T77" fmla="*/ 68 h 176"/>
                <a:gd name="T78" fmla="*/ 0 w 174"/>
                <a:gd name="T79" fmla="*/ 70 h 176"/>
                <a:gd name="T80" fmla="*/ 0 w 174"/>
                <a:gd name="T81" fmla="*/ 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76">
                  <a:moveTo>
                    <a:pt x="0" y="70"/>
                  </a:moveTo>
                  <a:lnTo>
                    <a:pt x="0" y="70"/>
                  </a:lnTo>
                  <a:lnTo>
                    <a:pt x="18" y="60"/>
                  </a:lnTo>
                  <a:lnTo>
                    <a:pt x="18" y="60"/>
                  </a:lnTo>
                  <a:lnTo>
                    <a:pt x="36" y="50"/>
                  </a:lnTo>
                  <a:lnTo>
                    <a:pt x="36" y="50"/>
                  </a:lnTo>
                  <a:lnTo>
                    <a:pt x="74" y="34"/>
                  </a:lnTo>
                  <a:lnTo>
                    <a:pt x="74" y="34"/>
                  </a:lnTo>
                  <a:lnTo>
                    <a:pt x="112" y="20"/>
                  </a:lnTo>
                  <a:lnTo>
                    <a:pt x="152" y="8"/>
                  </a:lnTo>
                  <a:lnTo>
                    <a:pt x="174" y="0"/>
                  </a:lnTo>
                  <a:lnTo>
                    <a:pt x="172" y="26"/>
                  </a:lnTo>
                  <a:lnTo>
                    <a:pt x="172" y="26"/>
                  </a:lnTo>
                  <a:lnTo>
                    <a:pt x="166" y="64"/>
                  </a:lnTo>
                  <a:lnTo>
                    <a:pt x="158" y="102"/>
                  </a:lnTo>
                  <a:lnTo>
                    <a:pt x="158" y="102"/>
                  </a:lnTo>
                  <a:lnTo>
                    <a:pt x="148" y="140"/>
                  </a:lnTo>
                  <a:lnTo>
                    <a:pt x="148" y="140"/>
                  </a:lnTo>
                  <a:lnTo>
                    <a:pt x="142" y="158"/>
                  </a:lnTo>
                  <a:lnTo>
                    <a:pt x="142" y="158"/>
                  </a:lnTo>
                  <a:lnTo>
                    <a:pt x="136" y="176"/>
                  </a:lnTo>
                  <a:lnTo>
                    <a:pt x="136" y="176"/>
                  </a:lnTo>
                  <a:lnTo>
                    <a:pt x="134" y="156"/>
                  </a:lnTo>
                  <a:lnTo>
                    <a:pt x="134" y="156"/>
                  </a:lnTo>
                  <a:lnTo>
                    <a:pt x="132" y="138"/>
                  </a:lnTo>
                  <a:lnTo>
                    <a:pt x="132" y="138"/>
                  </a:lnTo>
                  <a:lnTo>
                    <a:pt x="134" y="98"/>
                  </a:lnTo>
                  <a:lnTo>
                    <a:pt x="134" y="98"/>
                  </a:lnTo>
                  <a:lnTo>
                    <a:pt x="136" y="60"/>
                  </a:lnTo>
                  <a:lnTo>
                    <a:pt x="140" y="20"/>
                  </a:lnTo>
                  <a:lnTo>
                    <a:pt x="160" y="38"/>
                  </a:lnTo>
                  <a:lnTo>
                    <a:pt x="160" y="38"/>
                  </a:lnTo>
                  <a:lnTo>
                    <a:pt x="122" y="50"/>
                  </a:lnTo>
                  <a:lnTo>
                    <a:pt x="82" y="58"/>
                  </a:lnTo>
                  <a:lnTo>
                    <a:pt x="82" y="58"/>
                  </a:lnTo>
                  <a:lnTo>
                    <a:pt x="42" y="66"/>
                  </a:lnTo>
                  <a:lnTo>
                    <a:pt x="42" y="66"/>
                  </a:lnTo>
                  <a:lnTo>
                    <a:pt x="22" y="68"/>
                  </a:lnTo>
                  <a:lnTo>
                    <a:pt x="22" y="68"/>
                  </a:lnTo>
                  <a:lnTo>
                    <a:pt x="0" y="70"/>
                  </a:lnTo>
                  <a:lnTo>
                    <a:pt x="0" y="7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4" name="Freeform 57"/>
            <p:cNvSpPr/>
            <p:nvPr>
              <p:custDataLst>
                <p:tags r:id="rId63"/>
              </p:custDataLst>
            </p:nvPr>
          </p:nvSpPr>
          <p:spPr bwMode="auto">
            <a:xfrm>
              <a:off x="-5478780" y="3829495"/>
              <a:ext cx="276225" cy="279400"/>
            </a:xfrm>
            <a:custGeom>
              <a:avLst/>
              <a:gdLst>
                <a:gd name="T0" fmla="*/ 0 w 174"/>
                <a:gd name="T1" fmla="*/ 70 h 176"/>
                <a:gd name="T2" fmla="*/ 0 w 174"/>
                <a:gd name="T3" fmla="*/ 70 h 176"/>
                <a:gd name="T4" fmla="*/ 18 w 174"/>
                <a:gd name="T5" fmla="*/ 60 h 176"/>
                <a:gd name="T6" fmla="*/ 18 w 174"/>
                <a:gd name="T7" fmla="*/ 60 h 176"/>
                <a:gd name="T8" fmla="*/ 36 w 174"/>
                <a:gd name="T9" fmla="*/ 50 h 176"/>
                <a:gd name="T10" fmla="*/ 36 w 174"/>
                <a:gd name="T11" fmla="*/ 50 h 176"/>
                <a:gd name="T12" fmla="*/ 74 w 174"/>
                <a:gd name="T13" fmla="*/ 34 h 176"/>
                <a:gd name="T14" fmla="*/ 74 w 174"/>
                <a:gd name="T15" fmla="*/ 34 h 176"/>
                <a:gd name="T16" fmla="*/ 112 w 174"/>
                <a:gd name="T17" fmla="*/ 20 h 176"/>
                <a:gd name="T18" fmla="*/ 150 w 174"/>
                <a:gd name="T19" fmla="*/ 8 h 176"/>
                <a:gd name="T20" fmla="*/ 174 w 174"/>
                <a:gd name="T21" fmla="*/ 0 h 176"/>
                <a:gd name="T22" fmla="*/ 172 w 174"/>
                <a:gd name="T23" fmla="*/ 24 h 176"/>
                <a:gd name="T24" fmla="*/ 172 w 174"/>
                <a:gd name="T25" fmla="*/ 24 h 176"/>
                <a:gd name="T26" fmla="*/ 166 w 174"/>
                <a:gd name="T27" fmla="*/ 64 h 176"/>
                <a:gd name="T28" fmla="*/ 158 w 174"/>
                <a:gd name="T29" fmla="*/ 102 h 176"/>
                <a:gd name="T30" fmla="*/ 158 w 174"/>
                <a:gd name="T31" fmla="*/ 102 h 176"/>
                <a:gd name="T32" fmla="*/ 148 w 174"/>
                <a:gd name="T33" fmla="*/ 138 h 176"/>
                <a:gd name="T34" fmla="*/ 148 w 174"/>
                <a:gd name="T35" fmla="*/ 138 h 176"/>
                <a:gd name="T36" fmla="*/ 142 w 174"/>
                <a:gd name="T37" fmla="*/ 158 h 176"/>
                <a:gd name="T38" fmla="*/ 142 w 174"/>
                <a:gd name="T39" fmla="*/ 158 h 176"/>
                <a:gd name="T40" fmla="*/ 136 w 174"/>
                <a:gd name="T41" fmla="*/ 176 h 176"/>
                <a:gd name="T42" fmla="*/ 136 w 174"/>
                <a:gd name="T43" fmla="*/ 176 h 176"/>
                <a:gd name="T44" fmla="*/ 134 w 174"/>
                <a:gd name="T45" fmla="*/ 156 h 176"/>
                <a:gd name="T46" fmla="*/ 134 w 174"/>
                <a:gd name="T47" fmla="*/ 156 h 176"/>
                <a:gd name="T48" fmla="*/ 132 w 174"/>
                <a:gd name="T49" fmla="*/ 136 h 176"/>
                <a:gd name="T50" fmla="*/ 132 w 174"/>
                <a:gd name="T51" fmla="*/ 136 h 176"/>
                <a:gd name="T52" fmla="*/ 134 w 174"/>
                <a:gd name="T53" fmla="*/ 98 h 176"/>
                <a:gd name="T54" fmla="*/ 134 w 174"/>
                <a:gd name="T55" fmla="*/ 98 h 176"/>
                <a:gd name="T56" fmla="*/ 136 w 174"/>
                <a:gd name="T57" fmla="*/ 60 h 176"/>
                <a:gd name="T58" fmla="*/ 140 w 174"/>
                <a:gd name="T59" fmla="*/ 20 h 176"/>
                <a:gd name="T60" fmla="*/ 160 w 174"/>
                <a:gd name="T61" fmla="*/ 38 h 176"/>
                <a:gd name="T62" fmla="*/ 160 w 174"/>
                <a:gd name="T63" fmla="*/ 38 h 176"/>
                <a:gd name="T64" fmla="*/ 122 w 174"/>
                <a:gd name="T65" fmla="*/ 50 h 176"/>
                <a:gd name="T66" fmla="*/ 82 w 174"/>
                <a:gd name="T67" fmla="*/ 58 h 176"/>
                <a:gd name="T68" fmla="*/ 82 w 174"/>
                <a:gd name="T69" fmla="*/ 58 h 176"/>
                <a:gd name="T70" fmla="*/ 42 w 174"/>
                <a:gd name="T71" fmla="*/ 66 h 176"/>
                <a:gd name="T72" fmla="*/ 42 w 174"/>
                <a:gd name="T73" fmla="*/ 66 h 176"/>
                <a:gd name="T74" fmla="*/ 22 w 174"/>
                <a:gd name="T75" fmla="*/ 68 h 176"/>
                <a:gd name="T76" fmla="*/ 22 w 174"/>
                <a:gd name="T77" fmla="*/ 68 h 176"/>
                <a:gd name="T78" fmla="*/ 0 w 174"/>
                <a:gd name="T79" fmla="*/ 70 h 176"/>
                <a:gd name="T80" fmla="*/ 0 w 174"/>
                <a:gd name="T81" fmla="*/ 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76">
                  <a:moveTo>
                    <a:pt x="0" y="70"/>
                  </a:moveTo>
                  <a:lnTo>
                    <a:pt x="0" y="70"/>
                  </a:lnTo>
                  <a:lnTo>
                    <a:pt x="18" y="60"/>
                  </a:lnTo>
                  <a:lnTo>
                    <a:pt x="18" y="60"/>
                  </a:lnTo>
                  <a:lnTo>
                    <a:pt x="36" y="50"/>
                  </a:lnTo>
                  <a:lnTo>
                    <a:pt x="36" y="50"/>
                  </a:lnTo>
                  <a:lnTo>
                    <a:pt x="74" y="34"/>
                  </a:lnTo>
                  <a:lnTo>
                    <a:pt x="74" y="34"/>
                  </a:lnTo>
                  <a:lnTo>
                    <a:pt x="112" y="20"/>
                  </a:lnTo>
                  <a:lnTo>
                    <a:pt x="150" y="8"/>
                  </a:lnTo>
                  <a:lnTo>
                    <a:pt x="174" y="0"/>
                  </a:lnTo>
                  <a:lnTo>
                    <a:pt x="172" y="24"/>
                  </a:lnTo>
                  <a:lnTo>
                    <a:pt x="172" y="24"/>
                  </a:lnTo>
                  <a:lnTo>
                    <a:pt x="166" y="64"/>
                  </a:lnTo>
                  <a:lnTo>
                    <a:pt x="158" y="102"/>
                  </a:lnTo>
                  <a:lnTo>
                    <a:pt x="158" y="102"/>
                  </a:lnTo>
                  <a:lnTo>
                    <a:pt x="148" y="138"/>
                  </a:lnTo>
                  <a:lnTo>
                    <a:pt x="148" y="138"/>
                  </a:lnTo>
                  <a:lnTo>
                    <a:pt x="142" y="158"/>
                  </a:lnTo>
                  <a:lnTo>
                    <a:pt x="142" y="158"/>
                  </a:lnTo>
                  <a:lnTo>
                    <a:pt x="136" y="176"/>
                  </a:lnTo>
                  <a:lnTo>
                    <a:pt x="136" y="176"/>
                  </a:lnTo>
                  <a:lnTo>
                    <a:pt x="134" y="156"/>
                  </a:lnTo>
                  <a:lnTo>
                    <a:pt x="134" y="156"/>
                  </a:lnTo>
                  <a:lnTo>
                    <a:pt x="132" y="136"/>
                  </a:lnTo>
                  <a:lnTo>
                    <a:pt x="132" y="136"/>
                  </a:lnTo>
                  <a:lnTo>
                    <a:pt x="134" y="98"/>
                  </a:lnTo>
                  <a:lnTo>
                    <a:pt x="134" y="98"/>
                  </a:lnTo>
                  <a:lnTo>
                    <a:pt x="136" y="60"/>
                  </a:lnTo>
                  <a:lnTo>
                    <a:pt x="140" y="20"/>
                  </a:lnTo>
                  <a:lnTo>
                    <a:pt x="160" y="38"/>
                  </a:lnTo>
                  <a:lnTo>
                    <a:pt x="160" y="38"/>
                  </a:lnTo>
                  <a:lnTo>
                    <a:pt x="122" y="50"/>
                  </a:lnTo>
                  <a:lnTo>
                    <a:pt x="82" y="58"/>
                  </a:lnTo>
                  <a:lnTo>
                    <a:pt x="82" y="58"/>
                  </a:lnTo>
                  <a:lnTo>
                    <a:pt x="42" y="66"/>
                  </a:lnTo>
                  <a:lnTo>
                    <a:pt x="42" y="66"/>
                  </a:lnTo>
                  <a:lnTo>
                    <a:pt x="22" y="68"/>
                  </a:lnTo>
                  <a:lnTo>
                    <a:pt x="22" y="68"/>
                  </a:lnTo>
                  <a:lnTo>
                    <a:pt x="0" y="70"/>
                  </a:lnTo>
                  <a:lnTo>
                    <a:pt x="0" y="7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5" name="Freeform 58"/>
            <p:cNvSpPr/>
            <p:nvPr>
              <p:custDataLst>
                <p:tags r:id="rId64"/>
              </p:custDataLst>
            </p:nvPr>
          </p:nvSpPr>
          <p:spPr bwMode="auto">
            <a:xfrm>
              <a:off x="-5300980" y="2670620"/>
              <a:ext cx="1050925" cy="1254125"/>
            </a:xfrm>
            <a:custGeom>
              <a:avLst/>
              <a:gdLst>
                <a:gd name="T0" fmla="*/ 26 w 662"/>
                <a:gd name="T1" fmla="*/ 790 h 790"/>
                <a:gd name="T2" fmla="*/ 662 w 662"/>
                <a:gd name="T3" fmla="*/ 20 h 790"/>
                <a:gd name="T4" fmla="*/ 638 w 662"/>
                <a:gd name="T5" fmla="*/ 0 h 790"/>
                <a:gd name="T6" fmla="*/ 0 w 662"/>
                <a:gd name="T7" fmla="*/ 770 h 790"/>
                <a:gd name="T8" fmla="*/ 26 w 662"/>
                <a:gd name="T9" fmla="*/ 790 h 790"/>
              </a:gdLst>
              <a:ahLst/>
              <a:cxnLst>
                <a:cxn ang="0">
                  <a:pos x="T0" y="T1"/>
                </a:cxn>
                <a:cxn ang="0">
                  <a:pos x="T2" y="T3"/>
                </a:cxn>
                <a:cxn ang="0">
                  <a:pos x="T4" y="T5"/>
                </a:cxn>
                <a:cxn ang="0">
                  <a:pos x="T6" y="T7"/>
                </a:cxn>
                <a:cxn ang="0">
                  <a:pos x="T8" y="T9"/>
                </a:cxn>
              </a:cxnLst>
              <a:rect l="0" t="0" r="r" b="b"/>
              <a:pathLst>
                <a:path w="662" h="790">
                  <a:moveTo>
                    <a:pt x="26" y="790"/>
                  </a:moveTo>
                  <a:lnTo>
                    <a:pt x="662" y="20"/>
                  </a:lnTo>
                  <a:lnTo>
                    <a:pt x="638" y="0"/>
                  </a:lnTo>
                  <a:lnTo>
                    <a:pt x="0" y="770"/>
                  </a:lnTo>
                  <a:lnTo>
                    <a:pt x="26" y="790"/>
                  </a:lnTo>
                  <a:close/>
                </a:path>
              </a:pathLst>
            </a:custGeom>
            <a:solidFill>
              <a:srgbClr val="2F2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6" name="Freeform 59"/>
            <p:cNvSpPr/>
            <p:nvPr>
              <p:custDataLst>
                <p:tags r:id="rId65"/>
              </p:custDataLst>
            </p:nvPr>
          </p:nvSpPr>
          <p:spPr bwMode="auto">
            <a:xfrm>
              <a:off x="-5300980" y="2670620"/>
              <a:ext cx="1050925" cy="1254125"/>
            </a:xfrm>
            <a:custGeom>
              <a:avLst/>
              <a:gdLst>
                <a:gd name="T0" fmla="*/ 26 w 662"/>
                <a:gd name="T1" fmla="*/ 790 h 790"/>
                <a:gd name="T2" fmla="*/ 662 w 662"/>
                <a:gd name="T3" fmla="*/ 20 h 790"/>
                <a:gd name="T4" fmla="*/ 638 w 662"/>
                <a:gd name="T5" fmla="*/ 0 h 790"/>
                <a:gd name="T6" fmla="*/ 0 w 662"/>
                <a:gd name="T7" fmla="*/ 770 h 790"/>
              </a:gdLst>
              <a:ahLst/>
              <a:cxnLst>
                <a:cxn ang="0">
                  <a:pos x="T0" y="T1"/>
                </a:cxn>
                <a:cxn ang="0">
                  <a:pos x="T2" y="T3"/>
                </a:cxn>
                <a:cxn ang="0">
                  <a:pos x="T4" y="T5"/>
                </a:cxn>
                <a:cxn ang="0">
                  <a:pos x="T6" y="T7"/>
                </a:cxn>
              </a:cxnLst>
              <a:rect l="0" t="0" r="r" b="b"/>
              <a:pathLst>
                <a:path w="662" h="790">
                  <a:moveTo>
                    <a:pt x="26" y="790"/>
                  </a:moveTo>
                  <a:lnTo>
                    <a:pt x="662" y="20"/>
                  </a:lnTo>
                  <a:lnTo>
                    <a:pt x="638" y="0"/>
                  </a:lnTo>
                  <a:lnTo>
                    <a:pt x="0" y="7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7" name="Freeform 60"/>
            <p:cNvSpPr/>
            <p:nvPr>
              <p:custDataLst>
                <p:tags r:id="rId66"/>
              </p:custDataLst>
            </p:nvPr>
          </p:nvSpPr>
          <p:spPr bwMode="auto">
            <a:xfrm>
              <a:off x="-4373880" y="2489645"/>
              <a:ext cx="266700" cy="285750"/>
            </a:xfrm>
            <a:custGeom>
              <a:avLst/>
              <a:gdLst>
                <a:gd name="T0" fmla="*/ 0 w 168"/>
                <a:gd name="T1" fmla="*/ 96 h 180"/>
                <a:gd name="T2" fmla="*/ 168 w 168"/>
                <a:gd name="T3" fmla="*/ 0 h 180"/>
                <a:gd name="T4" fmla="*/ 104 w 168"/>
                <a:gd name="T5" fmla="*/ 180 h 180"/>
                <a:gd name="T6" fmla="*/ 0 w 168"/>
                <a:gd name="T7" fmla="*/ 96 h 180"/>
              </a:gdLst>
              <a:ahLst/>
              <a:cxnLst>
                <a:cxn ang="0">
                  <a:pos x="T0" y="T1"/>
                </a:cxn>
                <a:cxn ang="0">
                  <a:pos x="T2" y="T3"/>
                </a:cxn>
                <a:cxn ang="0">
                  <a:pos x="T4" y="T5"/>
                </a:cxn>
                <a:cxn ang="0">
                  <a:pos x="T6" y="T7"/>
                </a:cxn>
              </a:cxnLst>
              <a:rect l="0" t="0" r="r" b="b"/>
              <a:pathLst>
                <a:path w="168" h="180">
                  <a:moveTo>
                    <a:pt x="0" y="96"/>
                  </a:moveTo>
                  <a:lnTo>
                    <a:pt x="168" y="0"/>
                  </a:lnTo>
                  <a:lnTo>
                    <a:pt x="104" y="180"/>
                  </a:lnTo>
                  <a:lnTo>
                    <a:pt x="0" y="9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8" name="Freeform 61"/>
            <p:cNvSpPr/>
            <p:nvPr>
              <p:custDataLst>
                <p:tags r:id="rId67"/>
              </p:custDataLst>
            </p:nvPr>
          </p:nvSpPr>
          <p:spPr bwMode="auto">
            <a:xfrm>
              <a:off x="-4373880" y="2489645"/>
              <a:ext cx="266700" cy="285750"/>
            </a:xfrm>
            <a:custGeom>
              <a:avLst/>
              <a:gdLst>
                <a:gd name="T0" fmla="*/ 0 w 168"/>
                <a:gd name="T1" fmla="*/ 96 h 180"/>
                <a:gd name="T2" fmla="*/ 168 w 168"/>
                <a:gd name="T3" fmla="*/ 0 h 180"/>
                <a:gd name="T4" fmla="*/ 104 w 168"/>
                <a:gd name="T5" fmla="*/ 180 h 180"/>
                <a:gd name="T6" fmla="*/ 0 w 168"/>
                <a:gd name="T7" fmla="*/ 96 h 180"/>
              </a:gdLst>
              <a:ahLst/>
              <a:cxnLst>
                <a:cxn ang="0">
                  <a:pos x="T0" y="T1"/>
                </a:cxn>
                <a:cxn ang="0">
                  <a:pos x="T2" y="T3"/>
                </a:cxn>
                <a:cxn ang="0">
                  <a:pos x="T4" y="T5"/>
                </a:cxn>
                <a:cxn ang="0">
                  <a:pos x="T6" y="T7"/>
                </a:cxn>
              </a:cxnLst>
              <a:rect l="0" t="0" r="r" b="b"/>
              <a:pathLst>
                <a:path w="168" h="180">
                  <a:moveTo>
                    <a:pt x="0" y="96"/>
                  </a:moveTo>
                  <a:lnTo>
                    <a:pt x="168" y="0"/>
                  </a:lnTo>
                  <a:lnTo>
                    <a:pt x="104" y="180"/>
                  </a:lnTo>
                  <a:lnTo>
                    <a:pt x="0" y="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79" name="Freeform 62"/>
            <p:cNvSpPr/>
            <p:nvPr>
              <p:custDataLst>
                <p:tags r:id="rId68"/>
              </p:custDataLst>
            </p:nvPr>
          </p:nvSpPr>
          <p:spPr bwMode="auto">
            <a:xfrm>
              <a:off x="-4380230" y="2486470"/>
              <a:ext cx="266700" cy="155575"/>
            </a:xfrm>
            <a:custGeom>
              <a:avLst/>
              <a:gdLst>
                <a:gd name="T0" fmla="*/ 168 w 168"/>
                <a:gd name="T1" fmla="*/ 0 h 98"/>
                <a:gd name="T2" fmla="*/ 0 w 168"/>
                <a:gd name="T3" fmla="*/ 96 h 98"/>
                <a:gd name="T4" fmla="*/ 4 w 168"/>
                <a:gd name="T5" fmla="*/ 98 h 98"/>
                <a:gd name="T6" fmla="*/ 166 w 168"/>
                <a:gd name="T7" fmla="*/ 6 h 98"/>
                <a:gd name="T8" fmla="*/ 168 w 168"/>
                <a:gd name="T9" fmla="*/ 0 h 98"/>
              </a:gdLst>
              <a:ahLst/>
              <a:cxnLst>
                <a:cxn ang="0">
                  <a:pos x="T0" y="T1"/>
                </a:cxn>
                <a:cxn ang="0">
                  <a:pos x="T2" y="T3"/>
                </a:cxn>
                <a:cxn ang="0">
                  <a:pos x="T4" y="T5"/>
                </a:cxn>
                <a:cxn ang="0">
                  <a:pos x="T6" y="T7"/>
                </a:cxn>
                <a:cxn ang="0">
                  <a:pos x="T8" y="T9"/>
                </a:cxn>
              </a:cxnLst>
              <a:rect l="0" t="0" r="r" b="b"/>
              <a:pathLst>
                <a:path w="168" h="98">
                  <a:moveTo>
                    <a:pt x="168" y="0"/>
                  </a:moveTo>
                  <a:lnTo>
                    <a:pt x="0" y="96"/>
                  </a:lnTo>
                  <a:lnTo>
                    <a:pt x="4" y="98"/>
                  </a:lnTo>
                  <a:lnTo>
                    <a:pt x="166" y="6"/>
                  </a:lnTo>
                  <a:lnTo>
                    <a:pt x="168" y="0"/>
                  </a:lnTo>
                  <a:close/>
                </a:path>
              </a:pathLst>
            </a:custGeom>
            <a:solidFill>
              <a:srgbClr val="FCFC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0" name="Freeform 63"/>
            <p:cNvSpPr/>
            <p:nvPr>
              <p:custDataLst>
                <p:tags r:id="rId69"/>
              </p:custDataLst>
            </p:nvPr>
          </p:nvSpPr>
          <p:spPr bwMode="auto">
            <a:xfrm>
              <a:off x="-4380230" y="2486470"/>
              <a:ext cx="266700" cy="155575"/>
            </a:xfrm>
            <a:custGeom>
              <a:avLst/>
              <a:gdLst>
                <a:gd name="T0" fmla="*/ 168 w 168"/>
                <a:gd name="T1" fmla="*/ 0 h 98"/>
                <a:gd name="T2" fmla="*/ 0 w 168"/>
                <a:gd name="T3" fmla="*/ 96 h 98"/>
                <a:gd name="T4" fmla="*/ 4 w 168"/>
                <a:gd name="T5" fmla="*/ 98 h 98"/>
                <a:gd name="T6" fmla="*/ 166 w 168"/>
                <a:gd name="T7" fmla="*/ 6 h 98"/>
                <a:gd name="T8" fmla="*/ 168 w 168"/>
                <a:gd name="T9" fmla="*/ 0 h 98"/>
              </a:gdLst>
              <a:ahLst/>
              <a:cxnLst>
                <a:cxn ang="0">
                  <a:pos x="T0" y="T1"/>
                </a:cxn>
                <a:cxn ang="0">
                  <a:pos x="T2" y="T3"/>
                </a:cxn>
                <a:cxn ang="0">
                  <a:pos x="T4" y="T5"/>
                </a:cxn>
                <a:cxn ang="0">
                  <a:pos x="T6" y="T7"/>
                </a:cxn>
                <a:cxn ang="0">
                  <a:pos x="T8" y="T9"/>
                </a:cxn>
              </a:cxnLst>
              <a:rect l="0" t="0" r="r" b="b"/>
              <a:pathLst>
                <a:path w="168" h="98">
                  <a:moveTo>
                    <a:pt x="168" y="0"/>
                  </a:moveTo>
                  <a:lnTo>
                    <a:pt x="0" y="96"/>
                  </a:lnTo>
                  <a:lnTo>
                    <a:pt x="4" y="98"/>
                  </a:lnTo>
                  <a:lnTo>
                    <a:pt x="166" y="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1" name="Freeform 64"/>
            <p:cNvSpPr/>
            <p:nvPr>
              <p:custDataLst>
                <p:tags r:id="rId70"/>
              </p:custDataLst>
            </p:nvPr>
          </p:nvSpPr>
          <p:spPr bwMode="auto">
            <a:xfrm>
              <a:off x="-4373880" y="2495995"/>
              <a:ext cx="257175" cy="152400"/>
            </a:xfrm>
            <a:custGeom>
              <a:avLst/>
              <a:gdLst>
                <a:gd name="T0" fmla="*/ 162 w 162"/>
                <a:gd name="T1" fmla="*/ 0 h 96"/>
                <a:gd name="T2" fmla="*/ 0 w 162"/>
                <a:gd name="T3" fmla="*/ 92 h 96"/>
                <a:gd name="T4" fmla="*/ 4 w 162"/>
                <a:gd name="T5" fmla="*/ 96 h 96"/>
                <a:gd name="T6" fmla="*/ 4 w 162"/>
                <a:gd name="T7" fmla="*/ 96 h 96"/>
                <a:gd name="T8" fmla="*/ 40 w 162"/>
                <a:gd name="T9" fmla="*/ 80 h 96"/>
                <a:gd name="T10" fmla="*/ 74 w 162"/>
                <a:gd name="T11" fmla="*/ 66 h 96"/>
                <a:gd name="T12" fmla="*/ 110 w 162"/>
                <a:gd name="T13" fmla="*/ 52 h 96"/>
                <a:gd name="T14" fmla="*/ 148 w 162"/>
                <a:gd name="T15" fmla="*/ 42 h 96"/>
                <a:gd name="T16" fmla="*/ 162 w 162"/>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96">
                  <a:moveTo>
                    <a:pt x="162" y="0"/>
                  </a:moveTo>
                  <a:lnTo>
                    <a:pt x="0" y="92"/>
                  </a:lnTo>
                  <a:lnTo>
                    <a:pt x="4" y="96"/>
                  </a:lnTo>
                  <a:lnTo>
                    <a:pt x="4" y="96"/>
                  </a:lnTo>
                  <a:lnTo>
                    <a:pt x="40" y="80"/>
                  </a:lnTo>
                  <a:lnTo>
                    <a:pt x="74" y="66"/>
                  </a:lnTo>
                  <a:lnTo>
                    <a:pt x="110" y="52"/>
                  </a:lnTo>
                  <a:lnTo>
                    <a:pt x="148" y="42"/>
                  </a:lnTo>
                  <a:lnTo>
                    <a:pt x="162" y="0"/>
                  </a:lnTo>
                  <a:close/>
                </a:path>
              </a:pathLst>
            </a:custGeom>
            <a:solidFill>
              <a:srgbClr val="6767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2" name="Freeform 65"/>
            <p:cNvSpPr/>
            <p:nvPr>
              <p:custDataLst>
                <p:tags r:id="rId71"/>
              </p:custDataLst>
            </p:nvPr>
          </p:nvSpPr>
          <p:spPr bwMode="auto">
            <a:xfrm>
              <a:off x="-4373880" y="2495995"/>
              <a:ext cx="257175" cy="152400"/>
            </a:xfrm>
            <a:custGeom>
              <a:avLst/>
              <a:gdLst>
                <a:gd name="T0" fmla="*/ 162 w 162"/>
                <a:gd name="T1" fmla="*/ 0 h 96"/>
                <a:gd name="T2" fmla="*/ 0 w 162"/>
                <a:gd name="T3" fmla="*/ 92 h 96"/>
                <a:gd name="T4" fmla="*/ 4 w 162"/>
                <a:gd name="T5" fmla="*/ 96 h 96"/>
                <a:gd name="T6" fmla="*/ 4 w 162"/>
                <a:gd name="T7" fmla="*/ 96 h 96"/>
                <a:gd name="T8" fmla="*/ 40 w 162"/>
                <a:gd name="T9" fmla="*/ 80 h 96"/>
                <a:gd name="T10" fmla="*/ 74 w 162"/>
                <a:gd name="T11" fmla="*/ 66 h 96"/>
                <a:gd name="T12" fmla="*/ 110 w 162"/>
                <a:gd name="T13" fmla="*/ 52 h 96"/>
                <a:gd name="T14" fmla="*/ 148 w 162"/>
                <a:gd name="T15" fmla="*/ 42 h 96"/>
                <a:gd name="T16" fmla="*/ 162 w 162"/>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96">
                  <a:moveTo>
                    <a:pt x="162" y="0"/>
                  </a:moveTo>
                  <a:lnTo>
                    <a:pt x="0" y="92"/>
                  </a:lnTo>
                  <a:lnTo>
                    <a:pt x="4" y="96"/>
                  </a:lnTo>
                  <a:lnTo>
                    <a:pt x="4" y="96"/>
                  </a:lnTo>
                  <a:lnTo>
                    <a:pt x="40" y="80"/>
                  </a:lnTo>
                  <a:lnTo>
                    <a:pt x="74" y="66"/>
                  </a:lnTo>
                  <a:lnTo>
                    <a:pt x="110" y="52"/>
                  </a:lnTo>
                  <a:lnTo>
                    <a:pt x="148" y="42"/>
                  </a:lnTo>
                  <a:lnTo>
                    <a:pt x="1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3" name="Freeform 66"/>
            <p:cNvSpPr/>
            <p:nvPr>
              <p:custDataLst>
                <p:tags r:id="rId72"/>
              </p:custDataLst>
            </p:nvPr>
          </p:nvSpPr>
          <p:spPr bwMode="auto">
            <a:xfrm>
              <a:off x="-6659880" y="4070795"/>
              <a:ext cx="1247775" cy="1362075"/>
            </a:xfrm>
            <a:custGeom>
              <a:avLst/>
              <a:gdLst>
                <a:gd name="T0" fmla="*/ 786 w 786"/>
                <a:gd name="T1" fmla="*/ 0 h 858"/>
                <a:gd name="T2" fmla="*/ 786 w 786"/>
                <a:gd name="T3" fmla="*/ 0 h 858"/>
                <a:gd name="T4" fmla="*/ 750 w 786"/>
                <a:gd name="T5" fmla="*/ 36 h 858"/>
                <a:gd name="T6" fmla="*/ 750 w 786"/>
                <a:gd name="T7" fmla="*/ 36 h 858"/>
                <a:gd name="T8" fmla="*/ 660 w 786"/>
                <a:gd name="T9" fmla="*/ 132 h 858"/>
                <a:gd name="T10" fmla="*/ 660 w 786"/>
                <a:gd name="T11" fmla="*/ 132 h 858"/>
                <a:gd name="T12" fmla="*/ 532 w 786"/>
                <a:gd name="T13" fmla="*/ 268 h 858"/>
                <a:gd name="T14" fmla="*/ 532 w 786"/>
                <a:gd name="T15" fmla="*/ 268 h 858"/>
                <a:gd name="T16" fmla="*/ 460 w 786"/>
                <a:gd name="T17" fmla="*/ 344 h 858"/>
                <a:gd name="T18" fmla="*/ 460 w 786"/>
                <a:gd name="T19" fmla="*/ 344 h 858"/>
                <a:gd name="T20" fmla="*/ 388 w 786"/>
                <a:gd name="T21" fmla="*/ 424 h 858"/>
                <a:gd name="T22" fmla="*/ 388 w 786"/>
                <a:gd name="T23" fmla="*/ 424 h 858"/>
                <a:gd name="T24" fmla="*/ 314 w 786"/>
                <a:gd name="T25" fmla="*/ 504 h 858"/>
                <a:gd name="T26" fmla="*/ 314 w 786"/>
                <a:gd name="T27" fmla="*/ 504 h 858"/>
                <a:gd name="T28" fmla="*/ 244 w 786"/>
                <a:gd name="T29" fmla="*/ 582 h 858"/>
                <a:gd name="T30" fmla="*/ 244 w 786"/>
                <a:gd name="T31" fmla="*/ 582 h 858"/>
                <a:gd name="T32" fmla="*/ 120 w 786"/>
                <a:gd name="T33" fmla="*/ 722 h 858"/>
                <a:gd name="T34" fmla="*/ 120 w 786"/>
                <a:gd name="T35" fmla="*/ 722 h 858"/>
                <a:gd name="T36" fmla="*/ 34 w 786"/>
                <a:gd name="T37" fmla="*/ 820 h 858"/>
                <a:gd name="T38" fmla="*/ 34 w 786"/>
                <a:gd name="T39" fmla="*/ 820 h 858"/>
                <a:gd name="T40" fmla="*/ 0 w 786"/>
                <a:gd name="T41" fmla="*/ 858 h 858"/>
                <a:gd name="T42" fmla="*/ 0 w 786"/>
                <a:gd name="T43" fmla="*/ 858 h 858"/>
                <a:gd name="T44" fmla="*/ 36 w 786"/>
                <a:gd name="T45" fmla="*/ 822 h 858"/>
                <a:gd name="T46" fmla="*/ 36 w 786"/>
                <a:gd name="T47" fmla="*/ 822 h 858"/>
                <a:gd name="T48" fmla="*/ 126 w 786"/>
                <a:gd name="T49" fmla="*/ 728 h 858"/>
                <a:gd name="T50" fmla="*/ 126 w 786"/>
                <a:gd name="T51" fmla="*/ 728 h 858"/>
                <a:gd name="T52" fmla="*/ 254 w 786"/>
                <a:gd name="T53" fmla="*/ 592 h 858"/>
                <a:gd name="T54" fmla="*/ 254 w 786"/>
                <a:gd name="T55" fmla="*/ 592 h 858"/>
                <a:gd name="T56" fmla="*/ 326 w 786"/>
                <a:gd name="T57" fmla="*/ 514 h 858"/>
                <a:gd name="T58" fmla="*/ 326 w 786"/>
                <a:gd name="T59" fmla="*/ 514 h 858"/>
                <a:gd name="T60" fmla="*/ 400 w 786"/>
                <a:gd name="T61" fmla="*/ 436 h 858"/>
                <a:gd name="T62" fmla="*/ 400 w 786"/>
                <a:gd name="T63" fmla="*/ 436 h 858"/>
                <a:gd name="T64" fmla="*/ 472 w 786"/>
                <a:gd name="T65" fmla="*/ 354 h 858"/>
                <a:gd name="T66" fmla="*/ 472 w 786"/>
                <a:gd name="T67" fmla="*/ 354 h 858"/>
                <a:gd name="T68" fmla="*/ 542 w 786"/>
                <a:gd name="T69" fmla="*/ 276 h 858"/>
                <a:gd name="T70" fmla="*/ 542 w 786"/>
                <a:gd name="T71" fmla="*/ 276 h 858"/>
                <a:gd name="T72" fmla="*/ 666 w 786"/>
                <a:gd name="T73" fmla="*/ 138 h 858"/>
                <a:gd name="T74" fmla="*/ 666 w 786"/>
                <a:gd name="T75" fmla="*/ 138 h 858"/>
                <a:gd name="T76" fmla="*/ 752 w 786"/>
                <a:gd name="T77" fmla="*/ 38 h 858"/>
                <a:gd name="T78" fmla="*/ 752 w 786"/>
                <a:gd name="T79" fmla="*/ 38 h 858"/>
                <a:gd name="T80" fmla="*/ 786 w 786"/>
                <a:gd name="T81"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6" h="858">
                  <a:moveTo>
                    <a:pt x="786" y="0"/>
                  </a:moveTo>
                  <a:lnTo>
                    <a:pt x="786" y="0"/>
                  </a:lnTo>
                  <a:lnTo>
                    <a:pt x="750" y="36"/>
                  </a:lnTo>
                  <a:lnTo>
                    <a:pt x="750" y="36"/>
                  </a:lnTo>
                  <a:lnTo>
                    <a:pt x="660" y="132"/>
                  </a:lnTo>
                  <a:lnTo>
                    <a:pt x="660" y="132"/>
                  </a:lnTo>
                  <a:lnTo>
                    <a:pt x="532" y="268"/>
                  </a:lnTo>
                  <a:lnTo>
                    <a:pt x="532" y="268"/>
                  </a:lnTo>
                  <a:lnTo>
                    <a:pt x="460" y="344"/>
                  </a:lnTo>
                  <a:lnTo>
                    <a:pt x="460" y="344"/>
                  </a:lnTo>
                  <a:lnTo>
                    <a:pt x="388" y="424"/>
                  </a:lnTo>
                  <a:lnTo>
                    <a:pt x="388" y="424"/>
                  </a:lnTo>
                  <a:lnTo>
                    <a:pt x="314" y="504"/>
                  </a:lnTo>
                  <a:lnTo>
                    <a:pt x="314" y="504"/>
                  </a:lnTo>
                  <a:lnTo>
                    <a:pt x="244" y="582"/>
                  </a:lnTo>
                  <a:lnTo>
                    <a:pt x="244" y="582"/>
                  </a:lnTo>
                  <a:lnTo>
                    <a:pt x="120" y="722"/>
                  </a:lnTo>
                  <a:lnTo>
                    <a:pt x="120" y="722"/>
                  </a:lnTo>
                  <a:lnTo>
                    <a:pt x="34" y="820"/>
                  </a:lnTo>
                  <a:lnTo>
                    <a:pt x="34" y="820"/>
                  </a:lnTo>
                  <a:lnTo>
                    <a:pt x="0" y="858"/>
                  </a:lnTo>
                  <a:lnTo>
                    <a:pt x="0" y="858"/>
                  </a:lnTo>
                  <a:lnTo>
                    <a:pt x="36" y="822"/>
                  </a:lnTo>
                  <a:lnTo>
                    <a:pt x="36" y="822"/>
                  </a:lnTo>
                  <a:lnTo>
                    <a:pt x="126" y="728"/>
                  </a:lnTo>
                  <a:lnTo>
                    <a:pt x="126" y="728"/>
                  </a:lnTo>
                  <a:lnTo>
                    <a:pt x="254" y="592"/>
                  </a:lnTo>
                  <a:lnTo>
                    <a:pt x="254" y="592"/>
                  </a:lnTo>
                  <a:lnTo>
                    <a:pt x="326" y="514"/>
                  </a:lnTo>
                  <a:lnTo>
                    <a:pt x="326" y="514"/>
                  </a:lnTo>
                  <a:lnTo>
                    <a:pt x="400" y="436"/>
                  </a:lnTo>
                  <a:lnTo>
                    <a:pt x="400" y="436"/>
                  </a:lnTo>
                  <a:lnTo>
                    <a:pt x="472" y="354"/>
                  </a:lnTo>
                  <a:lnTo>
                    <a:pt x="472" y="354"/>
                  </a:lnTo>
                  <a:lnTo>
                    <a:pt x="542" y="276"/>
                  </a:lnTo>
                  <a:lnTo>
                    <a:pt x="542" y="276"/>
                  </a:lnTo>
                  <a:lnTo>
                    <a:pt x="666" y="138"/>
                  </a:lnTo>
                  <a:lnTo>
                    <a:pt x="666" y="138"/>
                  </a:lnTo>
                  <a:lnTo>
                    <a:pt x="752" y="38"/>
                  </a:lnTo>
                  <a:lnTo>
                    <a:pt x="752" y="38"/>
                  </a:lnTo>
                  <a:lnTo>
                    <a:pt x="78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4" name="Freeform 67"/>
            <p:cNvSpPr/>
            <p:nvPr>
              <p:custDataLst>
                <p:tags r:id="rId73"/>
              </p:custDataLst>
            </p:nvPr>
          </p:nvSpPr>
          <p:spPr bwMode="auto">
            <a:xfrm>
              <a:off x="-6659880" y="4070795"/>
              <a:ext cx="1247775" cy="1362075"/>
            </a:xfrm>
            <a:custGeom>
              <a:avLst/>
              <a:gdLst>
                <a:gd name="T0" fmla="*/ 786 w 786"/>
                <a:gd name="T1" fmla="*/ 0 h 858"/>
                <a:gd name="T2" fmla="*/ 786 w 786"/>
                <a:gd name="T3" fmla="*/ 0 h 858"/>
                <a:gd name="T4" fmla="*/ 750 w 786"/>
                <a:gd name="T5" fmla="*/ 36 h 858"/>
                <a:gd name="T6" fmla="*/ 750 w 786"/>
                <a:gd name="T7" fmla="*/ 36 h 858"/>
                <a:gd name="T8" fmla="*/ 660 w 786"/>
                <a:gd name="T9" fmla="*/ 132 h 858"/>
                <a:gd name="T10" fmla="*/ 660 w 786"/>
                <a:gd name="T11" fmla="*/ 132 h 858"/>
                <a:gd name="T12" fmla="*/ 532 w 786"/>
                <a:gd name="T13" fmla="*/ 268 h 858"/>
                <a:gd name="T14" fmla="*/ 532 w 786"/>
                <a:gd name="T15" fmla="*/ 268 h 858"/>
                <a:gd name="T16" fmla="*/ 460 w 786"/>
                <a:gd name="T17" fmla="*/ 344 h 858"/>
                <a:gd name="T18" fmla="*/ 460 w 786"/>
                <a:gd name="T19" fmla="*/ 344 h 858"/>
                <a:gd name="T20" fmla="*/ 388 w 786"/>
                <a:gd name="T21" fmla="*/ 424 h 858"/>
                <a:gd name="T22" fmla="*/ 388 w 786"/>
                <a:gd name="T23" fmla="*/ 424 h 858"/>
                <a:gd name="T24" fmla="*/ 314 w 786"/>
                <a:gd name="T25" fmla="*/ 504 h 858"/>
                <a:gd name="T26" fmla="*/ 314 w 786"/>
                <a:gd name="T27" fmla="*/ 504 h 858"/>
                <a:gd name="T28" fmla="*/ 244 w 786"/>
                <a:gd name="T29" fmla="*/ 582 h 858"/>
                <a:gd name="T30" fmla="*/ 244 w 786"/>
                <a:gd name="T31" fmla="*/ 582 h 858"/>
                <a:gd name="T32" fmla="*/ 120 w 786"/>
                <a:gd name="T33" fmla="*/ 722 h 858"/>
                <a:gd name="T34" fmla="*/ 120 w 786"/>
                <a:gd name="T35" fmla="*/ 722 h 858"/>
                <a:gd name="T36" fmla="*/ 34 w 786"/>
                <a:gd name="T37" fmla="*/ 820 h 858"/>
                <a:gd name="T38" fmla="*/ 34 w 786"/>
                <a:gd name="T39" fmla="*/ 820 h 858"/>
                <a:gd name="T40" fmla="*/ 0 w 786"/>
                <a:gd name="T41" fmla="*/ 858 h 858"/>
                <a:gd name="T42" fmla="*/ 0 w 786"/>
                <a:gd name="T43" fmla="*/ 858 h 858"/>
                <a:gd name="T44" fmla="*/ 36 w 786"/>
                <a:gd name="T45" fmla="*/ 822 h 858"/>
                <a:gd name="T46" fmla="*/ 36 w 786"/>
                <a:gd name="T47" fmla="*/ 822 h 858"/>
                <a:gd name="T48" fmla="*/ 126 w 786"/>
                <a:gd name="T49" fmla="*/ 728 h 858"/>
                <a:gd name="T50" fmla="*/ 126 w 786"/>
                <a:gd name="T51" fmla="*/ 728 h 858"/>
                <a:gd name="T52" fmla="*/ 254 w 786"/>
                <a:gd name="T53" fmla="*/ 592 h 858"/>
                <a:gd name="T54" fmla="*/ 254 w 786"/>
                <a:gd name="T55" fmla="*/ 592 h 858"/>
                <a:gd name="T56" fmla="*/ 326 w 786"/>
                <a:gd name="T57" fmla="*/ 514 h 858"/>
                <a:gd name="T58" fmla="*/ 326 w 786"/>
                <a:gd name="T59" fmla="*/ 514 h 858"/>
                <a:gd name="T60" fmla="*/ 400 w 786"/>
                <a:gd name="T61" fmla="*/ 436 h 858"/>
                <a:gd name="T62" fmla="*/ 400 w 786"/>
                <a:gd name="T63" fmla="*/ 436 h 858"/>
                <a:gd name="T64" fmla="*/ 472 w 786"/>
                <a:gd name="T65" fmla="*/ 354 h 858"/>
                <a:gd name="T66" fmla="*/ 472 w 786"/>
                <a:gd name="T67" fmla="*/ 354 h 858"/>
                <a:gd name="T68" fmla="*/ 542 w 786"/>
                <a:gd name="T69" fmla="*/ 276 h 858"/>
                <a:gd name="T70" fmla="*/ 542 w 786"/>
                <a:gd name="T71" fmla="*/ 276 h 858"/>
                <a:gd name="T72" fmla="*/ 666 w 786"/>
                <a:gd name="T73" fmla="*/ 138 h 858"/>
                <a:gd name="T74" fmla="*/ 666 w 786"/>
                <a:gd name="T75" fmla="*/ 138 h 858"/>
                <a:gd name="T76" fmla="*/ 752 w 786"/>
                <a:gd name="T77" fmla="*/ 38 h 858"/>
                <a:gd name="T78" fmla="*/ 752 w 786"/>
                <a:gd name="T79" fmla="*/ 38 h 858"/>
                <a:gd name="T80" fmla="*/ 786 w 786"/>
                <a:gd name="T81"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6" h="858">
                  <a:moveTo>
                    <a:pt x="786" y="0"/>
                  </a:moveTo>
                  <a:lnTo>
                    <a:pt x="786" y="0"/>
                  </a:lnTo>
                  <a:lnTo>
                    <a:pt x="750" y="36"/>
                  </a:lnTo>
                  <a:lnTo>
                    <a:pt x="750" y="36"/>
                  </a:lnTo>
                  <a:lnTo>
                    <a:pt x="660" y="132"/>
                  </a:lnTo>
                  <a:lnTo>
                    <a:pt x="660" y="132"/>
                  </a:lnTo>
                  <a:lnTo>
                    <a:pt x="532" y="268"/>
                  </a:lnTo>
                  <a:lnTo>
                    <a:pt x="532" y="268"/>
                  </a:lnTo>
                  <a:lnTo>
                    <a:pt x="460" y="344"/>
                  </a:lnTo>
                  <a:lnTo>
                    <a:pt x="460" y="344"/>
                  </a:lnTo>
                  <a:lnTo>
                    <a:pt x="388" y="424"/>
                  </a:lnTo>
                  <a:lnTo>
                    <a:pt x="388" y="424"/>
                  </a:lnTo>
                  <a:lnTo>
                    <a:pt x="314" y="504"/>
                  </a:lnTo>
                  <a:lnTo>
                    <a:pt x="314" y="504"/>
                  </a:lnTo>
                  <a:lnTo>
                    <a:pt x="244" y="582"/>
                  </a:lnTo>
                  <a:lnTo>
                    <a:pt x="244" y="582"/>
                  </a:lnTo>
                  <a:lnTo>
                    <a:pt x="120" y="722"/>
                  </a:lnTo>
                  <a:lnTo>
                    <a:pt x="120" y="722"/>
                  </a:lnTo>
                  <a:lnTo>
                    <a:pt x="34" y="820"/>
                  </a:lnTo>
                  <a:lnTo>
                    <a:pt x="34" y="820"/>
                  </a:lnTo>
                  <a:lnTo>
                    <a:pt x="0" y="858"/>
                  </a:lnTo>
                  <a:lnTo>
                    <a:pt x="0" y="858"/>
                  </a:lnTo>
                  <a:lnTo>
                    <a:pt x="36" y="822"/>
                  </a:lnTo>
                  <a:lnTo>
                    <a:pt x="36" y="822"/>
                  </a:lnTo>
                  <a:lnTo>
                    <a:pt x="126" y="728"/>
                  </a:lnTo>
                  <a:lnTo>
                    <a:pt x="126" y="728"/>
                  </a:lnTo>
                  <a:lnTo>
                    <a:pt x="254" y="592"/>
                  </a:lnTo>
                  <a:lnTo>
                    <a:pt x="254" y="592"/>
                  </a:lnTo>
                  <a:lnTo>
                    <a:pt x="326" y="514"/>
                  </a:lnTo>
                  <a:lnTo>
                    <a:pt x="326" y="514"/>
                  </a:lnTo>
                  <a:lnTo>
                    <a:pt x="400" y="436"/>
                  </a:lnTo>
                  <a:lnTo>
                    <a:pt x="400" y="436"/>
                  </a:lnTo>
                  <a:lnTo>
                    <a:pt x="472" y="354"/>
                  </a:lnTo>
                  <a:lnTo>
                    <a:pt x="472" y="354"/>
                  </a:lnTo>
                  <a:lnTo>
                    <a:pt x="542" y="276"/>
                  </a:lnTo>
                  <a:lnTo>
                    <a:pt x="542" y="276"/>
                  </a:lnTo>
                  <a:lnTo>
                    <a:pt x="666" y="138"/>
                  </a:lnTo>
                  <a:lnTo>
                    <a:pt x="666" y="138"/>
                  </a:lnTo>
                  <a:lnTo>
                    <a:pt x="752" y="38"/>
                  </a:lnTo>
                  <a:lnTo>
                    <a:pt x="752" y="38"/>
                  </a:lnTo>
                  <a:lnTo>
                    <a:pt x="786" y="0"/>
                  </a:lnTo>
                </a:path>
              </a:pathLst>
            </a:custGeom>
            <a:solidFill>
              <a:schemeClr val="dk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5" name="Freeform 68"/>
            <p:cNvSpPr/>
            <p:nvPr>
              <p:custDataLst>
                <p:tags r:id="rId74"/>
              </p:custDataLst>
            </p:nvPr>
          </p:nvSpPr>
          <p:spPr bwMode="auto">
            <a:xfrm>
              <a:off x="-2356167" y="4975670"/>
              <a:ext cx="266700" cy="269875"/>
            </a:xfrm>
            <a:custGeom>
              <a:avLst/>
              <a:gdLst>
                <a:gd name="T0" fmla="*/ 16 w 168"/>
                <a:gd name="T1" fmla="*/ 0 h 170"/>
                <a:gd name="T2" fmla="*/ 16 w 168"/>
                <a:gd name="T3" fmla="*/ 0 h 170"/>
                <a:gd name="T4" fmla="*/ 34 w 168"/>
                <a:gd name="T5" fmla="*/ 10 h 170"/>
                <a:gd name="T6" fmla="*/ 34 w 168"/>
                <a:gd name="T7" fmla="*/ 10 h 170"/>
                <a:gd name="T8" fmla="*/ 52 w 168"/>
                <a:gd name="T9" fmla="*/ 20 h 170"/>
                <a:gd name="T10" fmla="*/ 52 w 168"/>
                <a:gd name="T11" fmla="*/ 20 h 170"/>
                <a:gd name="T12" fmla="*/ 86 w 168"/>
                <a:gd name="T13" fmla="*/ 42 h 170"/>
                <a:gd name="T14" fmla="*/ 86 w 168"/>
                <a:gd name="T15" fmla="*/ 42 h 170"/>
                <a:gd name="T16" fmla="*/ 118 w 168"/>
                <a:gd name="T17" fmla="*/ 66 h 170"/>
                <a:gd name="T18" fmla="*/ 150 w 168"/>
                <a:gd name="T19" fmla="*/ 92 h 170"/>
                <a:gd name="T20" fmla="*/ 168 w 168"/>
                <a:gd name="T21" fmla="*/ 108 h 170"/>
                <a:gd name="T22" fmla="*/ 146 w 168"/>
                <a:gd name="T23" fmla="*/ 118 h 170"/>
                <a:gd name="T24" fmla="*/ 146 w 168"/>
                <a:gd name="T25" fmla="*/ 118 h 170"/>
                <a:gd name="T26" fmla="*/ 110 w 168"/>
                <a:gd name="T27" fmla="*/ 134 h 170"/>
                <a:gd name="T28" fmla="*/ 74 w 168"/>
                <a:gd name="T29" fmla="*/ 148 h 170"/>
                <a:gd name="T30" fmla="*/ 74 w 168"/>
                <a:gd name="T31" fmla="*/ 148 h 170"/>
                <a:gd name="T32" fmla="*/ 38 w 168"/>
                <a:gd name="T33" fmla="*/ 160 h 170"/>
                <a:gd name="T34" fmla="*/ 38 w 168"/>
                <a:gd name="T35" fmla="*/ 160 h 170"/>
                <a:gd name="T36" fmla="*/ 18 w 168"/>
                <a:gd name="T37" fmla="*/ 166 h 170"/>
                <a:gd name="T38" fmla="*/ 18 w 168"/>
                <a:gd name="T39" fmla="*/ 166 h 170"/>
                <a:gd name="T40" fmla="*/ 0 w 168"/>
                <a:gd name="T41" fmla="*/ 170 h 170"/>
                <a:gd name="T42" fmla="*/ 0 w 168"/>
                <a:gd name="T43" fmla="*/ 170 h 170"/>
                <a:gd name="T44" fmla="*/ 16 w 168"/>
                <a:gd name="T45" fmla="*/ 158 h 170"/>
                <a:gd name="T46" fmla="*/ 16 w 168"/>
                <a:gd name="T47" fmla="*/ 158 h 170"/>
                <a:gd name="T48" fmla="*/ 32 w 168"/>
                <a:gd name="T49" fmla="*/ 146 h 170"/>
                <a:gd name="T50" fmla="*/ 32 w 168"/>
                <a:gd name="T51" fmla="*/ 146 h 170"/>
                <a:gd name="T52" fmla="*/ 64 w 168"/>
                <a:gd name="T53" fmla="*/ 126 h 170"/>
                <a:gd name="T54" fmla="*/ 64 w 168"/>
                <a:gd name="T55" fmla="*/ 126 h 170"/>
                <a:gd name="T56" fmla="*/ 98 w 168"/>
                <a:gd name="T57" fmla="*/ 108 h 170"/>
                <a:gd name="T58" fmla="*/ 132 w 168"/>
                <a:gd name="T59" fmla="*/ 90 h 170"/>
                <a:gd name="T60" fmla="*/ 130 w 168"/>
                <a:gd name="T61" fmla="*/ 116 h 170"/>
                <a:gd name="T62" fmla="*/ 130 w 168"/>
                <a:gd name="T63" fmla="*/ 116 h 170"/>
                <a:gd name="T64" fmla="*/ 98 w 168"/>
                <a:gd name="T65" fmla="*/ 90 h 170"/>
                <a:gd name="T66" fmla="*/ 70 w 168"/>
                <a:gd name="T67" fmla="*/ 62 h 170"/>
                <a:gd name="T68" fmla="*/ 70 w 168"/>
                <a:gd name="T69" fmla="*/ 62 h 170"/>
                <a:gd name="T70" fmla="*/ 42 w 168"/>
                <a:gd name="T71" fmla="*/ 32 h 170"/>
                <a:gd name="T72" fmla="*/ 42 w 168"/>
                <a:gd name="T73" fmla="*/ 32 h 170"/>
                <a:gd name="T74" fmla="*/ 28 w 168"/>
                <a:gd name="T75" fmla="*/ 16 h 170"/>
                <a:gd name="T76" fmla="*/ 28 w 168"/>
                <a:gd name="T77" fmla="*/ 16 h 170"/>
                <a:gd name="T78" fmla="*/ 16 w 168"/>
                <a:gd name="T79" fmla="*/ 0 h 170"/>
                <a:gd name="T80" fmla="*/ 16 w 168"/>
                <a:gd name="T8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170">
                  <a:moveTo>
                    <a:pt x="16" y="0"/>
                  </a:moveTo>
                  <a:lnTo>
                    <a:pt x="16" y="0"/>
                  </a:lnTo>
                  <a:lnTo>
                    <a:pt x="34" y="10"/>
                  </a:lnTo>
                  <a:lnTo>
                    <a:pt x="34" y="10"/>
                  </a:lnTo>
                  <a:lnTo>
                    <a:pt x="52" y="20"/>
                  </a:lnTo>
                  <a:lnTo>
                    <a:pt x="52" y="20"/>
                  </a:lnTo>
                  <a:lnTo>
                    <a:pt x="86" y="42"/>
                  </a:lnTo>
                  <a:lnTo>
                    <a:pt x="86" y="42"/>
                  </a:lnTo>
                  <a:lnTo>
                    <a:pt x="118" y="66"/>
                  </a:lnTo>
                  <a:lnTo>
                    <a:pt x="150" y="92"/>
                  </a:lnTo>
                  <a:lnTo>
                    <a:pt x="168" y="108"/>
                  </a:lnTo>
                  <a:lnTo>
                    <a:pt x="146" y="118"/>
                  </a:lnTo>
                  <a:lnTo>
                    <a:pt x="146" y="118"/>
                  </a:lnTo>
                  <a:lnTo>
                    <a:pt x="110" y="134"/>
                  </a:lnTo>
                  <a:lnTo>
                    <a:pt x="74" y="148"/>
                  </a:lnTo>
                  <a:lnTo>
                    <a:pt x="74" y="148"/>
                  </a:lnTo>
                  <a:lnTo>
                    <a:pt x="38" y="160"/>
                  </a:lnTo>
                  <a:lnTo>
                    <a:pt x="38" y="160"/>
                  </a:lnTo>
                  <a:lnTo>
                    <a:pt x="18" y="166"/>
                  </a:lnTo>
                  <a:lnTo>
                    <a:pt x="18" y="166"/>
                  </a:lnTo>
                  <a:lnTo>
                    <a:pt x="0" y="170"/>
                  </a:lnTo>
                  <a:lnTo>
                    <a:pt x="0" y="170"/>
                  </a:lnTo>
                  <a:lnTo>
                    <a:pt x="16" y="158"/>
                  </a:lnTo>
                  <a:lnTo>
                    <a:pt x="16" y="158"/>
                  </a:lnTo>
                  <a:lnTo>
                    <a:pt x="32" y="146"/>
                  </a:lnTo>
                  <a:lnTo>
                    <a:pt x="32" y="146"/>
                  </a:lnTo>
                  <a:lnTo>
                    <a:pt x="64" y="126"/>
                  </a:lnTo>
                  <a:lnTo>
                    <a:pt x="64" y="126"/>
                  </a:lnTo>
                  <a:lnTo>
                    <a:pt x="98" y="108"/>
                  </a:lnTo>
                  <a:lnTo>
                    <a:pt x="132" y="90"/>
                  </a:lnTo>
                  <a:lnTo>
                    <a:pt x="130" y="116"/>
                  </a:lnTo>
                  <a:lnTo>
                    <a:pt x="130" y="116"/>
                  </a:lnTo>
                  <a:lnTo>
                    <a:pt x="98" y="90"/>
                  </a:lnTo>
                  <a:lnTo>
                    <a:pt x="70" y="62"/>
                  </a:lnTo>
                  <a:lnTo>
                    <a:pt x="70" y="62"/>
                  </a:lnTo>
                  <a:lnTo>
                    <a:pt x="42" y="32"/>
                  </a:lnTo>
                  <a:lnTo>
                    <a:pt x="42" y="32"/>
                  </a:lnTo>
                  <a:lnTo>
                    <a:pt x="28" y="16"/>
                  </a:lnTo>
                  <a:lnTo>
                    <a:pt x="28" y="16"/>
                  </a:lnTo>
                  <a:lnTo>
                    <a:pt x="16" y="0"/>
                  </a:lnTo>
                  <a:lnTo>
                    <a:pt x="16"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6" name="Freeform 69"/>
            <p:cNvSpPr/>
            <p:nvPr>
              <p:custDataLst>
                <p:tags r:id="rId75"/>
              </p:custDataLst>
            </p:nvPr>
          </p:nvSpPr>
          <p:spPr bwMode="auto">
            <a:xfrm>
              <a:off x="-2495867" y="4959795"/>
              <a:ext cx="269875" cy="269875"/>
            </a:xfrm>
            <a:custGeom>
              <a:avLst/>
              <a:gdLst>
                <a:gd name="T0" fmla="*/ 16 w 170"/>
                <a:gd name="T1" fmla="*/ 0 h 170"/>
                <a:gd name="T2" fmla="*/ 16 w 170"/>
                <a:gd name="T3" fmla="*/ 0 h 170"/>
                <a:gd name="T4" fmla="*/ 34 w 170"/>
                <a:gd name="T5" fmla="*/ 8 h 170"/>
                <a:gd name="T6" fmla="*/ 34 w 170"/>
                <a:gd name="T7" fmla="*/ 8 h 170"/>
                <a:gd name="T8" fmla="*/ 52 w 170"/>
                <a:gd name="T9" fmla="*/ 20 h 170"/>
                <a:gd name="T10" fmla="*/ 52 w 170"/>
                <a:gd name="T11" fmla="*/ 20 h 170"/>
                <a:gd name="T12" fmla="*/ 86 w 170"/>
                <a:gd name="T13" fmla="*/ 42 h 170"/>
                <a:gd name="T14" fmla="*/ 86 w 170"/>
                <a:gd name="T15" fmla="*/ 42 h 170"/>
                <a:gd name="T16" fmla="*/ 120 w 170"/>
                <a:gd name="T17" fmla="*/ 66 h 170"/>
                <a:gd name="T18" fmla="*/ 150 w 170"/>
                <a:gd name="T19" fmla="*/ 92 h 170"/>
                <a:gd name="T20" fmla="*/ 170 w 170"/>
                <a:gd name="T21" fmla="*/ 108 h 170"/>
                <a:gd name="T22" fmla="*/ 148 w 170"/>
                <a:gd name="T23" fmla="*/ 118 h 170"/>
                <a:gd name="T24" fmla="*/ 148 w 170"/>
                <a:gd name="T25" fmla="*/ 118 h 170"/>
                <a:gd name="T26" fmla="*/ 112 w 170"/>
                <a:gd name="T27" fmla="*/ 134 h 170"/>
                <a:gd name="T28" fmla="*/ 76 w 170"/>
                <a:gd name="T29" fmla="*/ 148 h 170"/>
                <a:gd name="T30" fmla="*/ 76 w 170"/>
                <a:gd name="T31" fmla="*/ 148 h 170"/>
                <a:gd name="T32" fmla="*/ 38 w 170"/>
                <a:gd name="T33" fmla="*/ 160 h 170"/>
                <a:gd name="T34" fmla="*/ 38 w 170"/>
                <a:gd name="T35" fmla="*/ 160 h 170"/>
                <a:gd name="T36" fmla="*/ 20 w 170"/>
                <a:gd name="T37" fmla="*/ 166 h 170"/>
                <a:gd name="T38" fmla="*/ 20 w 170"/>
                <a:gd name="T39" fmla="*/ 166 h 170"/>
                <a:gd name="T40" fmla="*/ 0 w 170"/>
                <a:gd name="T41" fmla="*/ 170 h 170"/>
                <a:gd name="T42" fmla="*/ 0 w 170"/>
                <a:gd name="T43" fmla="*/ 170 h 170"/>
                <a:gd name="T44" fmla="*/ 16 w 170"/>
                <a:gd name="T45" fmla="*/ 158 h 170"/>
                <a:gd name="T46" fmla="*/ 16 w 170"/>
                <a:gd name="T47" fmla="*/ 158 h 170"/>
                <a:gd name="T48" fmla="*/ 32 w 170"/>
                <a:gd name="T49" fmla="*/ 146 h 170"/>
                <a:gd name="T50" fmla="*/ 32 w 170"/>
                <a:gd name="T51" fmla="*/ 146 h 170"/>
                <a:gd name="T52" fmla="*/ 64 w 170"/>
                <a:gd name="T53" fmla="*/ 126 h 170"/>
                <a:gd name="T54" fmla="*/ 64 w 170"/>
                <a:gd name="T55" fmla="*/ 126 h 170"/>
                <a:gd name="T56" fmla="*/ 98 w 170"/>
                <a:gd name="T57" fmla="*/ 106 h 170"/>
                <a:gd name="T58" fmla="*/ 134 w 170"/>
                <a:gd name="T59" fmla="*/ 90 h 170"/>
                <a:gd name="T60" fmla="*/ 130 w 170"/>
                <a:gd name="T61" fmla="*/ 116 h 170"/>
                <a:gd name="T62" fmla="*/ 130 w 170"/>
                <a:gd name="T63" fmla="*/ 116 h 170"/>
                <a:gd name="T64" fmla="*/ 100 w 170"/>
                <a:gd name="T65" fmla="*/ 90 h 170"/>
                <a:gd name="T66" fmla="*/ 70 w 170"/>
                <a:gd name="T67" fmla="*/ 62 h 170"/>
                <a:gd name="T68" fmla="*/ 70 w 170"/>
                <a:gd name="T69" fmla="*/ 62 h 170"/>
                <a:gd name="T70" fmla="*/ 42 w 170"/>
                <a:gd name="T71" fmla="*/ 32 h 170"/>
                <a:gd name="T72" fmla="*/ 42 w 170"/>
                <a:gd name="T73" fmla="*/ 32 h 170"/>
                <a:gd name="T74" fmla="*/ 28 w 170"/>
                <a:gd name="T75" fmla="*/ 16 h 170"/>
                <a:gd name="T76" fmla="*/ 28 w 170"/>
                <a:gd name="T77" fmla="*/ 16 h 170"/>
                <a:gd name="T78" fmla="*/ 16 w 170"/>
                <a:gd name="T79" fmla="*/ 0 h 170"/>
                <a:gd name="T80" fmla="*/ 16 w 170"/>
                <a:gd name="T8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70">
                  <a:moveTo>
                    <a:pt x="16" y="0"/>
                  </a:moveTo>
                  <a:lnTo>
                    <a:pt x="16" y="0"/>
                  </a:lnTo>
                  <a:lnTo>
                    <a:pt x="34" y="8"/>
                  </a:lnTo>
                  <a:lnTo>
                    <a:pt x="34" y="8"/>
                  </a:lnTo>
                  <a:lnTo>
                    <a:pt x="52" y="20"/>
                  </a:lnTo>
                  <a:lnTo>
                    <a:pt x="52" y="20"/>
                  </a:lnTo>
                  <a:lnTo>
                    <a:pt x="86" y="42"/>
                  </a:lnTo>
                  <a:lnTo>
                    <a:pt x="86" y="42"/>
                  </a:lnTo>
                  <a:lnTo>
                    <a:pt x="120" y="66"/>
                  </a:lnTo>
                  <a:lnTo>
                    <a:pt x="150" y="92"/>
                  </a:lnTo>
                  <a:lnTo>
                    <a:pt x="170" y="108"/>
                  </a:lnTo>
                  <a:lnTo>
                    <a:pt x="148" y="118"/>
                  </a:lnTo>
                  <a:lnTo>
                    <a:pt x="148" y="118"/>
                  </a:lnTo>
                  <a:lnTo>
                    <a:pt x="112" y="134"/>
                  </a:lnTo>
                  <a:lnTo>
                    <a:pt x="76" y="148"/>
                  </a:lnTo>
                  <a:lnTo>
                    <a:pt x="76" y="148"/>
                  </a:lnTo>
                  <a:lnTo>
                    <a:pt x="38" y="160"/>
                  </a:lnTo>
                  <a:lnTo>
                    <a:pt x="38" y="160"/>
                  </a:lnTo>
                  <a:lnTo>
                    <a:pt x="20" y="166"/>
                  </a:lnTo>
                  <a:lnTo>
                    <a:pt x="20" y="166"/>
                  </a:lnTo>
                  <a:lnTo>
                    <a:pt x="0" y="170"/>
                  </a:lnTo>
                  <a:lnTo>
                    <a:pt x="0" y="170"/>
                  </a:lnTo>
                  <a:lnTo>
                    <a:pt x="16" y="158"/>
                  </a:lnTo>
                  <a:lnTo>
                    <a:pt x="16" y="158"/>
                  </a:lnTo>
                  <a:lnTo>
                    <a:pt x="32" y="146"/>
                  </a:lnTo>
                  <a:lnTo>
                    <a:pt x="32" y="146"/>
                  </a:lnTo>
                  <a:lnTo>
                    <a:pt x="64" y="126"/>
                  </a:lnTo>
                  <a:lnTo>
                    <a:pt x="64" y="126"/>
                  </a:lnTo>
                  <a:lnTo>
                    <a:pt x="98" y="106"/>
                  </a:lnTo>
                  <a:lnTo>
                    <a:pt x="134" y="90"/>
                  </a:lnTo>
                  <a:lnTo>
                    <a:pt x="130" y="116"/>
                  </a:lnTo>
                  <a:lnTo>
                    <a:pt x="130" y="116"/>
                  </a:lnTo>
                  <a:lnTo>
                    <a:pt x="100" y="90"/>
                  </a:lnTo>
                  <a:lnTo>
                    <a:pt x="70" y="62"/>
                  </a:lnTo>
                  <a:lnTo>
                    <a:pt x="70" y="62"/>
                  </a:lnTo>
                  <a:lnTo>
                    <a:pt x="42" y="32"/>
                  </a:lnTo>
                  <a:lnTo>
                    <a:pt x="42" y="32"/>
                  </a:lnTo>
                  <a:lnTo>
                    <a:pt x="28" y="16"/>
                  </a:lnTo>
                  <a:lnTo>
                    <a:pt x="28" y="16"/>
                  </a:lnTo>
                  <a:lnTo>
                    <a:pt x="16" y="0"/>
                  </a:lnTo>
                  <a:lnTo>
                    <a:pt x="16"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7" name="Freeform 70"/>
            <p:cNvSpPr/>
            <p:nvPr>
              <p:custDataLst>
                <p:tags r:id="rId76"/>
              </p:custDataLst>
            </p:nvPr>
          </p:nvSpPr>
          <p:spPr bwMode="auto">
            <a:xfrm>
              <a:off x="-2635567" y="4940745"/>
              <a:ext cx="269875" cy="273050"/>
            </a:xfrm>
            <a:custGeom>
              <a:avLst/>
              <a:gdLst>
                <a:gd name="T0" fmla="*/ 16 w 170"/>
                <a:gd name="T1" fmla="*/ 0 h 172"/>
                <a:gd name="T2" fmla="*/ 16 w 170"/>
                <a:gd name="T3" fmla="*/ 0 h 172"/>
                <a:gd name="T4" fmla="*/ 36 w 170"/>
                <a:gd name="T5" fmla="*/ 10 h 172"/>
                <a:gd name="T6" fmla="*/ 36 w 170"/>
                <a:gd name="T7" fmla="*/ 10 h 172"/>
                <a:gd name="T8" fmla="*/ 54 w 170"/>
                <a:gd name="T9" fmla="*/ 20 h 172"/>
                <a:gd name="T10" fmla="*/ 54 w 170"/>
                <a:gd name="T11" fmla="*/ 20 h 172"/>
                <a:gd name="T12" fmla="*/ 88 w 170"/>
                <a:gd name="T13" fmla="*/ 44 h 172"/>
                <a:gd name="T14" fmla="*/ 88 w 170"/>
                <a:gd name="T15" fmla="*/ 44 h 172"/>
                <a:gd name="T16" fmla="*/ 120 w 170"/>
                <a:gd name="T17" fmla="*/ 68 h 172"/>
                <a:gd name="T18" fmla="*/ 152 w 170"/>
                <a:gd name="T19" fmla="*/ 94 h 172"/>
                <a:gd name="T20" fmla="*/ 170 w 170"/>
                <a:gd name="T21" fmla="*/ 110 h 172"/>
                <a:gd name="T22" fmla="*/ 148 w 170"/>
                <a:gd name="T23" fmla="*/ 120 h 172"/>
                <a:gd name="T24" fmla="*/ 148 w 170"/>
                <a:gd name="T25" fmla="*/ 120 h 172"/>
                <a:gd name="T26" fmla="*/ 112 w 170"/>
                <a:gd name="T27" fmla="*/ 136 h 172"/>
                <a:gd name="T28" fmla="*/ 76 w 170"/>
                <a:gd name="T29" fmla="*/ 150 h 172"/>
                <a:gd name="T30" fmla="*/ 76 w 170"/>
                <a:gd name="T31" fmla="*/ 150 h 172"/>
                <a:gd name="T32" fmla="*/ 40 w 170"/>
                <a:gd name="T33" fmla="*/ 162 h 172"/>
                <a:gd name="T34" fmla="*/ 40 w 170"/>
                <a:gd name="T35" fmla="*/ 162 h 172"/>
                <a:gd name="T36" fmla="*/ 20 w 170"/>
                <a:gd name="T37" fmla="*/ 168 h 172"/>
                <a:gd name="T38" fmla="*/ 20 w 170"/>
                <a:gd name="T39" fmla="*/ 168 h 172"/>
                <a:gd name="T40" fmla="*/ 0 w 170"/>
                <a:gd name="T41" fmla="*/ 172 h 172"/>
                <a:gd name="T42" fmla="*/ 0 w 170"/>
                <a:gd name="T43" fmla="*/ 172 h 172"/>
                <a:gd name="T44" fmla="*/ 16 w 170"/>
                <a:gd name="T45" fmla="*/ 160 h 172"/>
                <a:gd name="T46" fmla="*/ 16 w 170"/>
                <a:gd name="T47" fmla="*/ 160 h 172"/>
                <a:gd name="T48" fmla="*/ 32 w 170"/>
                <a:gd name="T49" fmla="*/ 148 h 172"/>
                <a:gd name="T50" fmla="*/ 32 w 170"/>
                <a:gd name="T51" fmla="*/ 148 h 172"/>
                <a:gd name="T52" fmla="*/ 66 w 170"/>
                <a:gd name="T53" fmla="*/ 128 h 172"/>
                <a:gd name="T54" fmla="*/ 66 w 170"/>
                <a:gd name="T55" fmla="*/ 128 h 172"/>
                <a:gd name="T56" fmla="*/ 100 w 170"/>
                <a:gd name="T57" fmla="*/ 108 h 172"/>
                <a:gd name="T58" fmla="*/ 134 w 170"/>
                <a:gd name="T59" fmla="*/ 92 h 172"/>
                <a:gd name="T60" fmla="*/ 130 w 170"/>
                <a:gd name="T61" fmla="*/ 118 h 172"/>
                <a:gd name="T62" fmla="*/ 130 w 170"/>
                <a:gd name="T63" fmla="*/ 118 h 172"/>
                <a:gd name="T64" fmla="*/ 100 w 170"/>
                <a:gd name="T65" fmla="*/ 90 h 172"/>
                <a:gd name="T66" fmla="*/ 70 w 170"/>
                <a:gd name="T67" fmla="*/ 62 h 172"/>
                <a:gd name="T68" fmla="*/ 70 w 170"/>
                <a:gd name="T69" fmla="*/ 62 h 172"/>
                <a:gd name="T70" fmla="*/ 42 w 170"/>
                <a:gd name="T71" fmla="*/ 32 h 172"/>
                <a:gd name="T72" fmla="*/ 42 w 170"/>
                <a:gd name="T73" fmla="*/ 32 h 172"/>
                <a:gd name="T74" fmla="*/ 30 w 170"/>
                <a:gd name="T75" fmla="*/ 18 h 172"/>
                <a:gd name="T76" fmla="*/ 30 w 170"/>
                <a:gd name="T77" fmla="*/ 18 h 172"/>
                <a:gd name="T78" fmla="*/ 16 w 170"/>
                <a:gd name="T79" fmla="*/ 0 h 172"/>
                <a:gd name="T80" fmla="*/ 16 w 170"/>
                <a:gd name="T8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72">
                  <a:moveTo>
                    <a:pt x="16" y="0"/>
                  </a:moveTo>
                  <a:lnTo>
                    <a:pt x="16" y="0"/>
                  </a:lnTo>
                  <a:lnTo>
                    <a:pt x="36" y="10"/>
                  </a:lnTo>
                  <a:lnTo>
                    <a:pt x="36" y="10"/>
                  </a:lnTo>
                  <a:lnTo>
                    <a:pt x="54" y="20"/>
                  </a:lnTo>
                  <a:lnTo>
                    <a:pt x="54" y="20"/>
                  </a:lnTo>
                  <a:lnTo>
                    <a:pt x="88" y="44"/>
                  </a:lnTo>
                  <a:lnTo>
                    <a:pt x="88" y="44"/>
                  </a:lnTo>
                  <a:lnTo>
                    <a:pt x="120" y="68"/>
                  </a:lnTo>
                  <a:lnTo>
                    <a:pt x="152" y="94"/>
                  </a:lnTo>
                  <a:lnTo>
                    <a:pt x="170" y="110"/>
                  </a:lnTo>
                  <a:lnTo>
                    <a:pt x="148" y="120"/>
                  </a:lnTo>
                  <a:lnTo>
                    <a:pt x="148" y="120"/>
                  </a:lnTo>
                  <a:lnTo>
                    <a:pt x="112" y="136"/>
                  </a:lnTo>
                  <a:lnTo>
                    <a:pt x="76" y="150"/>
                  </a:lnTo>
                  <a:lnTo>
                    <a:pt x="76" y="150"/>
                  </a:lnTo>
                  <a:lnTo>
                    <a:pt x="40" y="162"/>
                  </a:lnTo>
                  <a:lnTo>
                    <a:pt x="40" y="162"/>
                  </a:lnTo>
                  <a:lnTo>
                    <a:pt x="20" y="168"/>
                  </a:lnTo>
                  <a:lnTo>
                    <a:pt x="20" y="168"/>
                  </a:lnTo>
                  <a:lnTo>
                    <a:pt x="0" y="172"/>
                  </a:lnTo>
                  <a:lnTo>
                    <a:pt x="0" y="172"/>
                  </a:lnTo>
                  <a:lnTo>
                    <a:pt x="16" y="160"/>
                  </a:lnTo>
                  <a:lnTo>
                    <a:pt x="16" y="160"/>
                  </a:lnTo>
                  <a:lnTo>
                    <a:pt x="32" y="148"/>
                  </a:lnTo>
                  <a:lnTo>
                    <a:pt x="32" y="148"/>
                  </a:lnTo>
                  <a:lnTo>
                    <a:pt x="66" y="128"/>
                  </a:lnTo>
                  <a:lnTo>
                    <a:pt x="66" y="128"/>
                  </a:lnTo>
                  <a:lnTo>
                    <a:pt x="100" y="108"/>
                  </a:lnTo>
                  <a:lnTo>
                    <a:pt x="134" y="92"/>
                  </a:lnTo>
                  <a:lnTo>
                    <a:pt x="130" y="118"/>
                  </a:lnTo>
                  <a:lnTo>
                    <a:pt x="130" y="118"/>
                  </a:lnTo>
                  <a:lnTo>
                    <a:pt x="100" y="90"/>
                  </a:lnTo>
                  <a:lnTo>
                    <a:pt x="70" y="62"/>
                  </a:lnTo>
                  <a:lnTo>
                    <a:pt x="70" y="62"/>
                  </a:lnTo>
                  <a:lnTo>
                    <a:pt x="42" y="32"/>
                  </a:lnTo>
                  <a:lnTo>
                    <a:pt x="42" y="32"/>
                  </a:lnTo>
                  <a:lnTo>
                    <a:pt x="30" y="18"/>
                  </a:lnTo>
                  <a:lnTo>
                    <a:pt x="30" y="18"/>
                  </a:lnTo>
                  <a:lnTo>
                    <a:pt x="16" y="0"/>
                  </a:lnTo>
                  <a:lnTo>
                    <a:pt x="16"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8" name="Freeform 71"/>
            <p:cNvSpPr/>
            <p:nvPr>
              <p:custDataLst>
                <p:tags r:id="rId77"/>
              </p:custDataLst>
            </p:nvPr>
          </p:nvSpPr>
          <p:spPr bwMode="auto">
            <a:xfrm>
              <a:off x="-2476817" y="5064570"/>
              <a:ext cx="1581150" cy="238125"/>
            </a:xfrm>
            <a:custGeom>
              <a:avLst/>
              <a:gdLst>
                <a:gd name="T0" fmla="*/ 0 w 996"/>
                <a:gd name="T1" fmla="*/ 32 h 150"/>
                <a:gd name="T2" fmla="*/ 992 w 996"/>
                <a:gd name="T3" fmla="*/ 150 h 150"/>
                <a:gd name="T4" fmla="*/ 996 w 996"/>
                <a:gd name="T5" fmla="*/ 118 h 150"/>
                <a:gd name="T6" fmla="*/ 4 w 996"/>
                <a:gd name="T7" fmla="*/ 0 h 150"/>
                <a:gd name="T8" fmla="*/ 0 w 996"/>
                <a:gd name="T9" fmla="*/ 32 h 150"/>
              </a:gdLst>
              <a:ahLst/>
              <a:cxnLst>
                <a:cxn ang="0">
                  <a:pos x="T0" y="T1"/>
                </a:cxn>
                <a:cxn ang="0">
                  <a:pos x="T2" y="T3"/>
                </a:cxn>
                <a:cxn ang="0">
                  <a:pos x="T4" y="T5"/>
                </a:cxn>
                <a:cxn ang="0">
                  <a:pos x="T6" y="T7"/>
                </a:cxn>
                <a:cxn ang="0">
                  <a:pos x="T8" y="T9"/>
                </a:cxn>
              </a:cxnLst>
              <a:rect l="0" t="0" r="r" b="b"/>
              <a:pathLst>
                <a:path w="996" h="150">
                  <a:moveTo>
                    <a:pt x="0" y="32"/>
                  </a:moveTo>
                  <a:lnTo>
                    <a:pt x="992" y="150"/>
                  </a:lnTo>
                  <a:lnTo>
                    <a:pt x="996" y="118"/>
                  </a:lnTo>
                  <a:lnTo>
                    <a:pt x="4" y="0"/>
                  </a:lnTo>
                  <a:lnTo>
                    <a:pt x="0" y="32"/>
                  </a:lnTo>
                  <a:close/>
                </a:path>
              </a:pathLst>
            </a:custGeom>
            <a:solidFill>
              <a:srgbClr val="2F2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89" name="Freeform 72"/>
            <p:cNvSpPr/>
            <p:nvPr>
              <p:custDataLst>
                <p:tags r:id="rId78"/>
              </p:custDataLst>
            </p:nvPr>
          </p:nvSpPr>
          <p:spPr bwMode="auto">
            <a:xfrm>
              <a:off x="-2476817" y="5064570"/>
              <a:ext cx="1581150" cy="238125"/>
            </a:xfrm>
            <a:custGeom>
              <a:avLst/>
              <a:gdLst>
                <a:gd name="T0" fmla="*/ 0 w 996"/>
                <a:gd name="T1" fmla="*/ 32 h 150"/>
                <a:gd name="T2" fmla="*/ 992 w 996"/>
                <a:gd name="T3" fmla="*/ 150 h 150"/>
                <a:gd name="T4" fmla="*/ 996 w 996"/>
                <a:gd name="T5" fmla="*/ 118 h 150"/>
                <a:gd name="T6" fmla="*/ 4 w 996"/>
                <a:gd name="T7" fmla="*/ 0 h 150"/>
              </a:gdLst>
              <a:ahLst/>
              <a:cxnLst>
                <a:cxn ang="0">
                  <a:pos x="T0" y="T1"/>
                </a:cxn>
                <a:cxn ang="0">
                  <a:pos x="T2" y="T3"/>
                </a:cxn>
                <a:cxn ang="0">
                  <a:pos x="T4" y="T5"/>
                </a:cxn>
                <a:cxn ang="0">
                  <a:pos x="T6" y="T7"/>
                </a:cxn>
              </a:cxnLst>
              <a:rect l="0" t="0" r="r" b="b"/>
              <a:pathLst>
                <a:path w="996" h="150">
                  <a:moveTo>
                    <a:pt x="0" y="32"/>
                  </a:moveTo>
                  <a:lnTo>
                    <a:pt x="992" y="150"/>
                  </a:lnTo>
                  <a:lnTo>
                    <a:pt x="996" y="11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0" name="Freeform 73"/>
            <p:cNvSpPr/>
            <p:nvPr>
              <p:custDataLst>
                <p:tags r:id="rId79"/>
              </p:custDataLst>
            </p:nvPr>
          </p:nvSpPr>
          <p:spPr bwMode="auto">
            <a:xfrm>
              <a:off x="-943292" y="5166170"/>
              <a:ext cx="295275" cy="212725"/>
            </a:xfrm>
            <a:custGeom>
              <a:avLst/>
              <a:gdLst>
                <a:gd name="T0" fmla="*/ 14 w 186"/>
                <a:gd name="T1" fmla="*/ 0 h 134"/>
                <a:gd name="T2" fmla="*/ 186 w 186"/>
                <a:gd name="T3" fmla="*/ 90 h 134"/>
                <a:gd name="T4" fmla="*/ 0 w 186"/>
                <a:gd name="T5" fmla="*/ 134 h 134"/>
                <a:gd name="T6" fmla="*/ 14 w 186"/>
                <a:gd name="T7" fmla="*/ 0 h 134"/>
              </a:gdLst>
              <a:ahLst/>
              <a:cxnLst>
                <a:cxn ang="0">
                  <a:pos x="T0" y="T1"/>
                </a:cxn>
                <a:cxn ang="0">
                  <a:pos x="T2" y="T3"/>
                </a:cxn>
                <a:cxn ang="0">
                  <a:pos x="T4" y="T5"/>
                </a:cxn>
                <a:cxn ang="0">
                  <a:pos x="T6" y="T7"/>
                </a:cxn>
              </a:cxnLst>
              <a:rect l="0" t="0" r="r" b="b"/>
              <a:pathLst>
                <a:path w="186" h="134">
                  <a:moveTo>
                    <a:pt x="14" y="0"/>
                  </a:moveTo>
                  <a:lnTo>
                    <a:pt x="186" y="90"/>
                  </a:lnTo>
                  <a:lnTo>
                    <a:pt x="0" y="134"/>
                  </a:lnTo>
                  <a:lnTo>
                    <a:pt x="14"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1" name="Freeform 74"/>
            <p:cNvSpPr/>
            <p:nvPr>
              <p:custDataLst>
                <p:tags r:id="rId80"/>
              </p:custDataLst>
            </p:nvPr>
          </p:nvSpPr>
          <p:spPr bwMode="auto">
            <a:xfrm>
              <a:off x="-943292" y="5166170"/>
              <a:ext cx="295275" cy="212725"/>
            </a:xfrm>
            <a:custGeom>
              <a:avLst/>
              <a:gdLst>
                <a:gd name="T0" fmla="*/ 14 w 186"/>
                <a:gd name="T1" fmla="*/ 0 h 134"/>
                <a:gd name="T2" fmla="*/ 186 w 186"/>
                <a:gd name="T3" fmla="*/ 90 h 134"/>
                <a:gd name="T4" fmla="*/ 0 w 186"/>
                <a:gd name="T5" fmla="*/ 134 h 134"/>
                <a:gd name="T6" fmla="*/ 14 w 186"/>
                <a:gd name="T7" fmla="*/ 0 h 134"/>
              </a:gdLst>
              <a:ahLst/>
              <a:cxnLst>
                <a:cxn ang="0">
                  <a:pos x="T0" y="T1"/>
                </a:cxn>
                <a:cxn ang="0">
                  <a:pos x="T2" y="T3"/>
                </a:cxn>
                <a:cxn ang="0">
                  <a:pos x="T4" y="T5"/>
                </a:cxn>
                <a:cxn ang="0">
                  <a:pos x="T6" y="T7"/>
                </a:cxn>
              </a:cxnLst>
              <a:rect l="0" t="0" r="r" b="b"/>
              <a:pathLst>
                <a:path w="186" h="134">
                  <a:moveTo>
                    <a:pt x="14" y="0"/>
                  </a:moveTo>
                  <a:lnTo>
                    <a:pt x="186" y="90"/>
                  </a:lnTo>
                  <a:lnTo>
                    <a:pt x="0" y="134"/>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2" name="Freeform 75"/>
            <p:cNvSpPr/>
            <p:nvPr>
              <p:custDataLst>
                <p:tags r:id="rId81"/>
              </p:custDataLst>
            </p:nvPr>
          </p:nvSpPr>
          <p:spPr bwMode="auto">
            <a:xfrm>
              <a:off x="-921067" y="5159820"/>
              <a:ext cx="276225" cy="142875"/>
            </a:xfrm>
            <a:custGeom>
              <a:avLst/>
              <a:gdLst>
                <a:gd name="T0" fmla="*/ 2 w 174"/>
                <a:gd name="T1" fmla="*/ 0 h 90"/>
                <a:gd name="T2" fmla="*/ 0 w 174"/>
                <a:gd name="T3" fmla="*/ 4 h 90"/>
                <a:gd name="T4" fmla="*/ 168 w 174"/>
                <a:gd name="T5" fmla="*/ 90 h 90"/>
                <a:gd name="T6" fmla="*/ 174 w 174"/>
                <a:gd name="T7" fmla="*/ 90 h 90"/>
                <a:gd name="T8" fmla="*/ 2 w 174"/>
                <a:gd name="T9" fmla="*/ 0 h 90"/>
              </a:gdLst>
              <a:ahLst/>
              <a:cxnLst>
                <a:cxn ang="0">
                  <a:pos x="T0" y="T1"/>
                </a:cxn>
                <a:cxn ang="0">
                  <a:pos x="T2" y="T3"/>
                </a:cxn>
                <a:cxn ang="0">
                  <a:pos x="T4" y="T5"/>
                </a:cxn>
                <a:cxn ang="0">
                  <a:pos x="T6" y="T7"/>
                </a:cxn>
                <a:cxn ang="0">
                  <a:pos x="T8" y="T9"/>
                </a:cxn>
              </a:cxnLst>
              <a:rect l="0" t="0" r="r" b="b"/>
              <a:pathLst>
                <a:path w="174" h="90">
                  <a:moveTo>
                    <a:pt x="2" y="0"/>
                  </a:moveTo>
                  <a:lnTo>
                    <a:pt x="0" y="4"/>
                  </a:lnTo>
                  <a:lnTo>
                    <a:pt x="168" y="90"/>
                  </a:lnTo>
                  <a:lnTo>
                    <a:pt x="174" y="90"/>
                  </a:lnTo>
                  <a:lnTo>
                    <a:pt x="2" y="0"/>
                  </a:lnTo>
                  <a:close/>
                </a:path>
              </a:pathLst>
            </a:custGeom>
            <a:solidFill>
              <a:srgbClr val="FCFC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3" name="Freeform 76"/>
            <p:cNvSpPr/>
            <p:nvPr>
              <p:custDataLst>
                <p:tags r:id="rId82"/>
              </p:custDataLst>
            </p:nvPr>
          </p:nvSpPr>
          <p:spPr bwMode="auto">
            <a:xfrm>
              <a:off x="-921067" y="5159820"/>
              <a:ext cx="276225" cy="142875"/>
            </a:xfrm>
            <a:custGeom>
              <a:avLst/>
              <a:gdLst>
                <a:gd name="T0" fmla="*/ 2 w 174"/>
                <a:gd name="T1" fmla="*/ 0 h 90"/>
                <a:gd name="T2" fmla="*/ 0 w 174"/>
                <a:gd name="T3" fmla="*/ 4 h 90"/>
                <a:gd name="T4" fmla="*/ 168 w 174"/>
                <a:gd name="T5" fmla="*/ 90 h 90"/>
                <a:gd name="T6" fmla="*/ 174 w 174"/>
                <a:gd name="T7" fmla="*/ 90 h 90"/>
                <a:gd name="T8" fmla="*/ 2 w 174"/>
                <a:gd name="T9" fmla="*/ 0 h 90"/>
              </a:gdLst>
              <a:ahLst/>
              <a:cxnLst>
                <a:cxn ang="0">
                  <a:pos x="T0" y="T1"/>
                </a:cxn>
                <a:cxn ang="0">
                  <a:pos x="T2" y="T3"/>
                </a:cxn>
                <a:cxn ang="0">
                  <a:pos x="T4" y="T5"/>
                </a:cxn>
                <a:cxn ang="0">
                  <a:pos x="T6" y="T7"/>
                </a:cxn>
                <a:cxn ang="0">
                  <a:pos x="T8" y="T9"/>
                </a:cxn>
              </a:cxnLst>
              <a:rect l="0" t="0" r="r" b="b"/>
              <a:pathLst>
                <a:path w="174" h="90">
                  <a:moveTo>
                    <a:pt x="2" y="0"/>
                  </a:moveTo>
                  <a:lnTo>
                    <a:pt x="0" y="4"/>
                  </a:lnTo>
                  <a:lnTo>
                    <a:pt x="168" y="90"/>
                  </a:lnTo>
                  <a:lnTo>
                    <a:pt x="174" y="9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4" name="Freeform 77"/>
            <p:cNvSpPr/>
            <p:nvPr>
              <p:custDataLst>
                <p:tags r:id="rId83"/>
              </p:custDataLst>
            </p:nvPr>
          </p:nvSpPr>
          <p:spPr bwMode="auto">
            <a:xfrm>
              <a:off x="-921067" y="5166170"/>
              <a:ext cx="266700" cy="155575"/>
            </a:xfrm>
            <a:custGeom>
              <a:avLst/>
              <a:gdLst>
                <a:gd name="T0" fmla="*/ 0 w 168"/>
                <a:gd name="T1" fmla="*/ 0 h 98"/>
                <a:gd name="T2" fmla="*/ 0 w 168"/>
                <a:gd name="T3" fmla="*/ 6 h 98"/>
                <a:gd name="T4" fmla="*/ 0 w 168"/>
                <a:gd name="T5" fmla="*/ 6 h 98"/>
                <a:gd name="T6" fmla="*/ 32 w 168"/>
                <a:gd name="T7" fmla="*/ 26 h 98"/>
                <a:gd name="T8" fmla="*/ 64 w 168"/>
                <a:gd name="T9" fmla="*/ 48 h 98"/>
                <a:gd name="T10" fmla="*/ 94 w 168"/>
                <a:gd name="T11" fmla="*/ 72 h 98"/>
                <a:gd name="T12" fmla="*/ 124 w 168"/>
                <a:gd name="T13" fmla="*/ 98 h 98"/>
                <a:gd name="T14" fmla="*/ 168 w 168"/>
                <a:gd name="T15" fmla="*/ 86 h 98"/>
                <a:gd name="T16" fmla="*/ 0 w 168"/>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98">
                  <a:moveTo>
                    <a:pt x="0" y="0"/>
                  </a:moveTo>
                  <a:lnTo>
                    <a:pt x="0" y="6"/>
                  </a:lnTo>
                  <a:lnTo>
                    <a:pt x="0" y="6"/>
                  </a:lnTo>
                  <a:lnTo>
                    <a:pt x="32" y="26"/>
                  </a:lnTo>
                  <a:lnTo>
                    <a:pt x="64" y="48"/>
                  </a:lnTo>
                  <a:lnTo>
                    <a:pt x="94" y="72"/>
                  </a:lnTo>
                  <a:lnTo>
                    <a:pt x="124" y="98"/>
                  </a:lnTo>
                  <a:lnTo>
                    <a:pt x="168" y="86"/>
                  </a:lnTo>
                  <a:lnTo>
                    <a:pt x="0" y="0"/>
                  </a:lnTo>
                  <a:close/>
                </a:path>
              </a:pathLst>
            </a:custGeom>
            <a:solidFill>
              <a:srgbClr val="6767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5" name="Freeform 78"/>
            <p:cNvSpPr/>
            <p:nvPr>
              <p:custDataLst>
                <p:tags r:id="rId84"/>
              </p:custDataLst>
            </p:nvPr>
          </p:nvSpPr>
          <p:spPr bwMode="auto">
            <a:xfrm>
              <a:off x="-921067" y="5166170"/>
              <a:ext cx="266700" cy="155575"/>
            </a:xfrm>
            <a:custGeom>
              <a:avLst/>
              <a:gdLst>
                <a:gd name="T0" fmla="*/ 0 w 168"/>
                <a:gd name="T1" fmla="*/ 0 h 98"/>
                <a:gd name="T2" fmla="*/ 0 w 168"/>
                <a:gd name="T3" fmla="*/ 6 h 98"/>
                <a:gd name="T4" fmla="*/ 0 w 168"/>
                <a:gd name="T5" fmla="*/ 6 h 98"/>
                <a:gd name="T6" fmla="*/ 32 w 168"/>
                <a:gd name="T7" fmla="*/ 26 h 98"/>
                <a:gd name="T8" fmla="*/ 64 w 168"/>
                <a:gd name="T9" fmla="*/ 48 h 98"/>
                <a:gd name="T10" fmla="*/ 94 w 168"/>
                <a:gd name="T11" fmla="*/ 72 h 98"/>
                <a:gd name="T12" fmla="*/ 124 w 168"/>
                <a:gd name="T13" fmla="*/ 98 h 98"/>
                <a:gd name="T14" fmla="*/ 168 w 168"/>
                <a:gd name="T15" fmla="*/ 86 h 98"/>
                <a:gd name="T16" fmla="*/ 0 w 168"/>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98">
                  <a:moveTo>
                    <a:pt x="0" y="0"/>
                  </a:moveTo>
                  <a:lnTo>
                    <a:pt x="0" y="6"/>
                  </a:lnTo>
                  <a:lnTo>
                    <a:pt x="0" y="6"/>
                  </a:lnTo>
                  <a:lnTo>
                    <a:pt x="32" y="26"/>
                  </a:lnTo>
                  <a:lnTo>
                    <a:pt x="64" y="48"/>
                  </a:lnTo>
                  <a:lnTo>
                    <a:pt x="94" y="72"/>
                  </a:lnTo>
                  <a:lnTo>
                    <a:pt x="124" y="98"/>
                  </a:lnTo>
                  <a:lnTo>
                    <a:pt x="168" y="8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6" name="Freeform 79"/>
            <p:cNvSpPr/>
            <p:nvPr>
              <p:custDataLst>
                <p:tags r:id="rId85"/>
              </p:custDataLst>
            </p:nvPr>
          </p:nvSpPr>
          <p:spPr bwMode="auto">
            <a:xfrm>
              <a:off x="-6513830" y="4966145"/>
              <a:ext cx="3709988" cy="1098550"/>
            </a:xfrm>
            <a:custGeom>
              <a:avLst/>
              <a:gdLst>
                <a:gd name="T0" fmla="*/ 1684 w 2337"/>
                <a:gd name="T1" fmla="*/ 0 h 692"/>
                <a:gd name="T2" fmla="*/ 1540 w 2337"/>
                <a:gd name="T3" fmla="*/ 4 h 692"/>
                <a:gd name="T4" fmla="*/ 1428 w 2337"/>
                <a:gd name="T5" fmla="*/ 10 h 692"/>
                <a:gd name="T6" fmla="*/ 1312 w 2337"/>
                <a:gd name="T7" fmla="*/ 24 h 692"/>
                <a:gd name="T8" fmla="*/ 1254 w 2337"/>
                <a:gd name="T9" fmla="*/ 32 h 692"/>
                <a:gd name="T10" fmla="*/ 1136 w 2337"/>
                <a:gd name="T11" fmla="*/ 52 h 692"/>
                <a:gd name="T12" fmla="*/ 1078 w 2337"/>
                <a:gd name="T13" fmla="*/ 64 h 692"/>
                <a:gd name="T14" fmla="*/ 962 w 2337"/>
                <a:gd name="T15" fmla="*/ 92 h 692"/>
                <a:gd name="T16" fmla="*/ 848 w 2337"/>
                <a:gd name="T17" fmla="*/ 126 h 692"/>
                <a:gd name="T18" fmla="*/ 794 w 2337"/>
                <a:gd name="T19" fmla="*/ 146 h 692"/>
                <a:gd name="T20" fmla="*/ 686 w 2337"/>
                <a:gd name="T21" fmla="*/ 188 h 692"/>
                <a:gd name="T22" fmla="*/ 634 w 2337"/>
                <a:gd name="T23" fmla="*/ 210 h 692"/>
                <a:gd name="T24" fmla="*/ 536 w 2337"/>
                <a:gd name="T25" fmla="*/ 258 h 692"/>
                <a:gd name="T26" fmla="*/ 444 w 2337"/>
                <a:gd name="T27" fmla="*/ 310 h 692"/>
                <a:gd name="T28" fmla="*/ 402 w 2337"/>
                <a:gd name="T29" fmla="*/ 338 h 692"/>
                <a:gd name="T30" fmla="*/ 322 w 2337"/>
                <a:gd name="T31" fmla="*/ 392 h 692"/>
                <a:gd name="T32" fmla="*/ 284 w 2337"/>
                <a:gd name="T33" fmla="*/ 418 h 692"/>
                <a:gd name="T34" fmla="*/ 218 w 2337"/>
                <a:gd name="T35" fmla="*/ 472 h 692"/>
                <a:gd name="T36" fmla="*/ 160 w 2337"/>
                <a:gd name="T37" fmla="*/ 522 h 692"/>
                <a:gd name="T38" fmla="*/ 112 w 2337"/>
                <a:gd name="T39" fmla="*/ 570 h 692"/>
                <a:gd name="T40" fmla="*/ 72 w 2337"/>
                <a:gd name="T41" fmla="*/ 610 h 692"/>
                <a:gd name="T42" fmla="*/ 40 w 2337"/>
                <a:gd name="T43" fmla="*/ 646 h 692"/>
                <a:gd name="T44" fmla="*/ 18 w 2337"/>
                <a:gd name="T45" fmla="*/ 672 h 692"/>
                <a:gd name="T46" fmla="*/ 0 w 2337"/>
                <a:gd name="T47" fmla="*/ 692 h 692"/>
                <a:gd name="T48" fmla="*/ 20 w 2337"/>
                <a:gd name="T49" fmla="*/ 672 h 692"/>
                <a:gd name="T50" fmla="*/ 44 w 2337"/>
                <a:gd name="T51" fmla="*/ 648 h 692"/>
                <a:gd name="T52" fmla="*/ 76 w 2337"/>
                <a:gd name="T53" fmla="*/ 616 h 692"/>
                <a:gd name="T54" fmla="*/ 118 w 2337"/>
                <a:gd name="T55" fmla="*/ 576 h 692"/>
                <a:gd name="T56" fmla="*/ 168 w 2337"/>
                <a:gd name="T57" fmla="*/ 532 h 692"/>
                <a:gd name="T58" fmla="*/ 296 w 2337"/>
                <a:gd name="T59" fmla="*/ 434 h 692"/>
                <a:gd name="T60" fmla="*/ 372 w 2337"/>
                <a:gd name="T61" fmla="*/ 382 h 692"/>
                <a:gd name="T62" fmla="*/ 456 w 2337"/>
                <a:gd name="T63" fmla="*/ 332 h 692"/>
                <a:gd name="T64" fmla="*/ 502 w 2337"/>
                <a:gd name="T65" fmla="*/ 306 h 692"/>
                <a:gd name="T66" fmla="*/ 596 w 2337"/>
                <a:gd name="T67" fmla="*/ 258 h 692"/>
                <a:gd name="T68" fmla="*/ 646 w 2337"/>
                <a:gd name="T69" fmla="*/ 236 h 692"/>
                <a:gd name="T70" fmla="*/ 750 w 2337"/>
                <a:gd name="T71" fmla="*/ 194 h 692"/>
                <a:gd name="T72" fmla="*/ 858 w 2337"/>
                <a:gd name="T73" fmla="*/ 156 h 692"/>
                <a:gd name="T74" fmla="*/ 914 w 2337"/>
                <a:gd name="T75" fmla="*/ 138 h 692"/>
                <a:gd name="T76" fmla="*/ 1028 w 2337"/>
                <a:gd name="T77" fmla="*/ 108 h 692"/>
                <a:gd name="T78" fmla="*/ 1084 w 2337"/>
                <a:gd name="T79" fmla="*/ 94 h 692"/>
                <a:gd name="T80" fmla="*/ 1200 w 2337"/>
                <a:gd name="T81" fmla="*/ 72 h 692"/>
                <a:gd name="T82" fmla="*/ 1316 w 2337"/>
                <a:gd name="T83" fmla="*/ 54 h 692"/>
                <a:gd name="T84" fmla="*/ 1430 w 2337"/>
                <a:gd name="T85" fmla="*/ 40 h 692"/>
                <a:gd name="T86" fmla="*/ 1542 w 2337"/>
                <a:gd name="T87" fmla="*/ 32 h 692"/>
                <a:gd name="T88" fmla="*/ 1754 w 2337"/>
                <a:gd name="T89" fmla="*/ 24 h 692"/>
                <a:gd name="T90" fmla="*/ 1756 w 2337"/>
                <a:gd name="T91" fmla="*/ 24 h 692"/>
                <a:gd name="T92" fmla="*/ 1854 w 2337"/>
                <a:gd name="T93" fmla="*/ 26 h 692"/>
                <a:gd name="T94" fmla="*/ 1946 w 2337"/>
                <a:gd name="T95" fmla="*/ 28 h 692"/>
                <a:gd name="T96" fmla="*/ 2106 w 2337"/>
                <a:gd name="T97" fmla="*/ 40 h 692"/>
                <a:gd name="T98" fmla="*/ 2230 w 2337"/>
                <a:gd name="T99" fmla="*/ 54 h 692"/>
                <a:gd name="T100" fmla="*/ 2310 w 2337"/>
                <a:gd name="T101" fmla="*/ 66 h 692"/>
                <a:gd name="T102" fmla="*/ 2337 w 2337"/>
                <a:gd name="T103" fmla="*/ 70 h 692"/>
                <a:gd name="T104" fmla="*/ 2310 w 2337"/>
                <a:gd name="T105" fmla="*/ 64 h 692"/>
                <a:gd name="T106" fmla="*/ 2276 w 2337"/>
                <a:gd name="T107" fmla="*/ 56 h 692"/>
                <a:gd name="T108" fmla="*/ 2232 w 2337"/>
                <a:gd name="T109" fmla="*/ 48 h 692"/>
                <a:gd name="T110" fmla="*/ 2108 w 2337"/>
                <a:gd name="T111" fmla="*/ 28 h 692"/>
                <a:gd name="T112" fmla="*/ 2032 w 2337"/>
                <a:gd name="T113" fmla="*/ 18 h 692"/>
                <a:gd name="T114" fmla="*/ 1946 w 2337"/>
                <a:gd name="T115" fmla="*/ 10 h 692"/>
                <a:gd name="T116" fmla="*/ 1754 w 2337"/>
                <a:gd name="T117" fmla="*/ 0 h 692"/>
                <a:gd name="T118" fmla="*/ 1684 w 2337"/>
                <a:gd name="T119"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37" h="692">
                  <a:moveTo>
                    <a:pt x="1684" y="0"/>
                  </a:moveTo>
                  <a:lnTo>
                    <a:pt x="1684" y="0"/>
                  </a:lnTo>
                  <a:lnTo>
                    <a:pt x="1612" y="0"/>
                  </a:lnTo>
                  <a:lnTo>
                    <a:pt x="1540" y="4"/>
                  </a:lnTo>
                  <a:lnTo>
                    <a:pt x="1540" y="4"/>
                  </a:lnTo>
                  <a:lnTo>
                    <a:pt x="1428" y="10"/>
                  </a:lnTo>
                  <a:lnTo>
                    <a:pt x="1370" y="16"/>
                  </a:lnTo>
                  <a:lnTo>
                    <a:pt x="1312" y="24"/>
                  </a:lnTo>
                  <a:lnTo>
                    <a:pt x="1312" y="24"/>
                  </a:lnTo>
                  <a:lnTo>
                    <a:pt x="1254" y="32"/>
                  </a:lnTo>
                  <a:lnTo>
                    <a:pt x="1194" y="40"/>
                  </a:lnTo>
                  <a:lnTo>
                    <a:pt x="1136" y="52"/>
                  </a:lnTo>
                  <a:lnTo>
                    <a:pt x="1078" y="64"/>
                  </a:lnTo>
                  <a:lnTo>
                    <a:pt x="1078" y="64"/>
                  </a:lnTo>
                  <a:lnTo>
                    <a:pt x="1020" y="78"/>
                  </a:lnTo>
                  <a:lnTo>
                    <a:pt x="962" y="92"/>
                  </a:lnTo>
                  <a:lnTo>
                    <a:pt x="904" y="108"/>
                  </a:lnTo>
                  <a:lnTo>
                    <a:pt x="848" y="126"/>
                  </a:lnTo>
                  <a:lnTo>
                    <a:pt x="848" y="126"/>
                  </a:lnTo>
                  <a:lnTo>
                    <a:pt x="794" y="146"/>
                  </a:lnTo>
                  <a:lnTo>
                    <a:pt x="740" y="166"/>
                  </a:lnTo>
                  <a:lnTo>
                    <a:pt x="686" y="188"/>
                  </a:lnTo>
                  <a:lnTo>
                    <a:pt x="634" y="210"/>
                  </a:lnTo>
                  <a:lnTo>
                    <a:pt x="634" y="210"/>
                  </a:lnTo>
                  <a:lnTo>
                    <a:pt x="584" y="234"/>
                  </a:lnTo>
                  <a:lnTo>
                    <a:pt x="536" y="258"/>
                  </a:lnTo>
                  <a:lnTo>
                    <a:pt x="490" y="284"/>
                  </a:lnTo>
                  <a:lnTo>
                    <a:pt x="444" y="310"/>
                  </a:lnTo>
                  <a:lnTo>
                    <a:pt x="444" y="310"/>
                  </a:lnTo>
                  <a:lnTo>
                    <a:pt x="402" y="338"/>
                  </a:lnTo>
                  <a:lnTo>
                    <a:pt x="360" y="364"/>
                  </a:lnTo>
                  <a:lnTo>
                    <a:pt x="322" y="392"/>
                  </a:lnTo>
                  <a:lnTo>
                    <a:pt x="284" y="418"/>
                  </a:lnTo>
                  <a:lnTo>
                    <a:pt x="284" y="418"/>
                  </a:lnTo>
                  <a:lnTo>
                    <a:pt x="250" y="446"/>
                  </a:lnTo>
                  <a:lnTo>
                    <a:pt x="218" y="472"/>
                  </a:lnTo>
                  <a:lnTo>
                    <a:pt x="160" y="522"/>
                  </a:lnTo>
                  <a:lnTo>
                    <a:pt x="160" y="522"/>
                  </a:lnTo>
                  <a:lnTo>
                    <a:pt x="112" y="570"/>
                  </a:lnTo>
                  <a:lnTo>
                    <a:pt x="112" y="570"/>
                  </a:lnTo>
                  <a:lnTo>
                    <a:pt x="72" y="610"/>
                  </a:lnTo>
                  <a:lnTo>
                    <a:pt x="72" y="610"/>
                  </a:lnTo>
                  <a:lnTo>
                    <a:pt x="40" y="646"/>
                  </a:lnTo>
                  <a:lnTo>
                    <a:pt x="40" y="646"/>
                  </a:lnTo>
                  <a:lnTo>
                    <a:pt x="18" y="672"/>
                  </a:lnTo>
                  <a:lnTo>
                    <a:pt x="18" y="672"/>
                  </a:lnTo>
                  <a:lnTo>
                    <a:pt x="0" y="692"/>
                  </a:lnTo>
                  <a:lnTo>
                    <a:pt x="0" y="692"/>
                  </a:lnTo>
                  <a:lnTo>
                    <a:pt x="20" y="672"/>
                  </a:lnTo>
                  <a:lnTo>
                    <a:pt x="20" y="672"/>
                  </a:lnTo>
                  <a:lnTo>
                    <a:pt x="44" y="648"/>
                  </a:lnTo>
                  <a:lnTo>
                    <a:pt x="44" y="648"/>
                  </a:lnTo>
                  <a:lnTo>
                    <a:pt x="76" y="616"/>
                  </a:lnTo>
                  <a:lnTo>
                    <a:pt x="76" y="616"/>
                  </a:lnTo>
                  <a:lnTo>
                    <a:pt x="118" y="576"/>
                  </a:lnTo>
                  <a:lnTo>
                    <a:pt x="118" y="576"/>
                  </a:lnTo>
                  <a:lnTo>
                    <a:pt x="168" y="532"/>
                  </a:lnTo>
                  <a:lnTo>
                    <a:pt x="168" y="532"/>
                  </a:lnTo>
                  <a:lnTo>
                    <a:pt x="228" y="484"/>
                  </a:lnTo>
                  <a:lnTo>
                    <a:pt x="296" y="434"/>
                  </a:lnTo>
                  <a:lnTo>
                    <a:pt x="296" y="434"/>
                  </a:lnTo>
                  <a:lnTo>
                    <a:pt x="372" y="382"/>
                  </a:lnTo>
                  <a:lnTo>
                    <a:pt x="414" y="356"/>
                  </a:lnTo>
                  <a:lnTo>
                    <a:pt x="456" y="332"/>
                  </a:lnTo>
                  <a:lnTo>
                    <a:pt x="456" y="332"/>
                  </a:lnTo>
                  <a:lnTo>
                    <a:pt x="502" y="306"/>
                  </a:lnTo>
                  <a:lnTo>
                    <a:pt x="548" y="282"/>
                  </a:lnTo>
                  <a:lnTo>
                    <a:pt x="596" y="258"/>
                  </a:lnTo>
                  <a:lnTo>
                    <a:pt x="646" y="236"/>
                  </a:lnTo>
                  <a:lnTo>
                    <a:pt x="646" y="236"/>
                  </a:lnTo>
                  <a:lnTo>
                    <a:pt x="698" y="214"/>
                  </a:lnTo>
                  <a:lnTo>
                    <a:pt x="750" y="194"/>
                  </a:lnTo>
                  <a:lnTo>
                    <a:pt x="804" y="174"/>
                  </a:lnTo>
                  <a:lnTo>
                    <a:pt x="858" y="156"/>
                  </a:lnTo>
                  <a:lnTo>
                    <a:pt x="858" y="156"/>
                  </a:lnTo>
                  <a:lnTo>
                    <a:pt x="914" y="138"/>
                  </a:lnTo>
                  <a:lnTo>
                    <a:pt x="970" y="122"/>
                  </a:lnTo>
                  <a:lnTo>
                    <a:pt x="1028" y="108"/>
                  </a:lnTo>
                  <a:lnTo>
                    <a:pt x="1084" y="94"/>
                  </a:lnTo>
                  <a:lnTo>
                    <a:pt x="1084" y="94"/>
                  </a:lnTo>
                  <a:lnTo>
                    <a:pt x="1142" y="82"/>
                  </a:lnTo>
                  <a:lnTo>
                    <a:pt x="1200" y="72"/>
                  </a:lnTo>
                  <a:lnTo>
                    <a:pt x="1258" y="62"/>
                  </a:lnTo>
                  <a:lnTo>
                    <a:pt x="1316" y="54"/>
                  </a:lnTo>
                  <a:lnTo>
                    <a:pt x="1316" y="54"/>
                  </a:lnTo>
                  <a:lnTo>
                    <a:pt x="1430" y="40"/>
                  </a:lnTo>
                  <a:lnTo>
                    <a:pt x="1542" y="32"/>
                  </a:lnTo>
                  <a:lnTo>
                    <a:pt x="1542" y="32"/>
                  </a:lnTo>
                  <a:lnTo>
                    <a:pt x="1650" y="26"/>
                  </a:lnTo>
                  <a:lnTo>
                    <a:pt x="1754" y="24"/>
                  </a:lnTo>
                  <a:lnTo>
                    <a:pt x="1754" y="24"/>
                  </a:lnTo>
                  <a:lnTo>
                    <a:pt x="1756" y="24"/>
                  </a:lnTo>
                  <a:lnTo>
                    <a:pt x="1756" y="24"/>
                  </a:lnTo>
                  <a:lnTo>
                    <a:pt x="1854" y="26"/>
                  </a:lnTo>
                  <a:lnTo>
                    <a:pt x="1946" y="28"/>
                  </a:lnTo>
                  <a:lnTo>
                    <a:pt x="1946" y="28"/>
                  </a:lnTo>
                  <a:lnTo>
                    <a:pt x="2030" y="34"/>
                  </a:lnTo>
                  <a:lnTo>
                    <a:pt x="2106" y="40"/>
                  </a:lnTo>
                  <a:lnTo>
                    <a:pt x="2174" y="46"/>
                  </a:lnTo>
                  <a:lnTo>
                    <a:pt x="2230" y="54"/>
                  </a:lnTo>
                  <a:lnTo>
                    <a:pt x="2230" y="54"/>
                  </a:lnTo>
                  <a:lnTo>
                    <a:pt x="2310" y="66"/>
                  </a:lnTo>
                  <a:lnTo>
                    <a:pt x="2310" y="66"/>
                  </a:lnTo>
                  <a:lnTo>
                    <a:pt x="2337" y="70"/>
                  </a:lnTo>
                  <a:lnTo>
                    <a:pt x="2337" y="70"/>
                  </a:lnTo>
                  <a:lnTo>
                    <a:pt x="2310" y="64"/>
                  </a:lnTo>
                  <a:lnTo>
                    <a:pt x="2310" y="64"/>
                  </a:lnTo>
                  <a:lnTo>
                    <a:pt x="2276" y="56"/>
                  </a:lnTo>
                  <a:lnTo>
                    <a:pt x="2232" y="48"/>
                  </a:lnTo>
                  <a:lnTo>
                    <a:pt x="2232" y="48"/>
                  </a:lnTo>
                  <a:lnTo>
                    <a:pt x="2174" y="38"/>
                  </a:lnTo>
                  <a:lnTo>
                    <a:pt x="2108" y="28"/>
                  </a:lnTo>
                  <a:lnTo>
                    <a:pt x="2108" y="28"/>
                  </a:lnTo>
                  <a:lnTo>
                    <a:pt x="2032" y="18"/>
                  </a:lnTo>
                  <a:lnTo>
                    <a:pt x="1946" y="10"/>
                  </a:lnTo>
                  <a:lnTo>
                    <a:pt x="1946" y="10"/>
                  </a:lnTo>
                  <a:lnTo>
                    <a:pt x="1854" y="4"/>
                  </a:lnTo>
                  <a:lnTo>
                    <a:pt x="1754" y="0"/>
                  </a:lnTo>
                  <a:lnTo>
                    <a:pt x="1754" y="0"/>
                  </a:lnTo>
                  <a:lnTo>
                    <a:pt x="1684" y="0"/>
                  </a:lnTo>
                  <a:close/>
                </a:path>
              </a:pathLst>
            </a:custGeom>
            <a:solidFill>
              <a:schemeClr val="dk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7" name="Freeform 80"/>
            <p:cNvSpPr/>
            <p:nvPr>
              <p:custDataLst>
                <p:tags r:id="rId86"/>
              </p:custDataLst>
            </p:nvPr>
          </p:nvSpPr>
          <p:spPr bwMode="auto">
            <a:xfrm>
              <a:off x="-6513830" y="4966145"/>
              <a:ext cx="3709988" cy="1098550"/>
            </a:xfrm>
            <a:custGeom>
              <a:avLst/>
              <a:gdLst>
                <a:gd name="T0" fmla="*/ 1684 w 2337"/>
                <a:gd name="T1" fmla="*/ 0 h 692"/>
                <a:gd name="T2" fmla="*/ 1540 w 2337"/>
                <a:gd name="T3" fmla="*/ 4 h 692"/>
                <a:gd name="T4" fmla="*/ 1428 w 2337"/>
                <a:gd name="T5" fmla="*/ 10 h 692"/>
                <a:gd name="T6" fmla="*/ 1312 w 2337"/>
                <a:gd name="T7" fmla="*/ 24 h 692"/>
                <a:gd name="T8" fmla="*/ 1254 w 2337"/>
                <a:gd name="T9" fmla="*/ 32 h 692"/>
                <a:gd name="T10" fmla="*/ 1136 w 2337"/>
                <a:gd name="T11" fmla="*/ 52 h 692"/>
                <a:gd name="T12" fmla="*/ 1078 w 2337"/>
                <a:gd name="T13" fmla="*/ 64 h 692"/>
                <a:gd name="T14" fmla="*/ 962 w 2337"/>
                <a:gd name="T15" fmla="*/ 92 h 692"/>
                <a:gd name="T16" fmla="*/ 848 w 2337"/>
                <a:gd name="T17" fmla="*/ 126 h 692"/>
                <a:gd name="T18" fmla="*/ 794 w 2337"/>
                <a:gd name="T19" fmla="*/ 146 h 692"/>
                <a:gd name="T20" fmla="*/ 686 w 2337"/>
                <a:gd name="T21" fmla="*/ 188 h 692"/>
                <a:gd name="T22" fmla="*/ 634 w 2337"/>
                <a:gd name="T23" fmla="*/ 210 h 692"/>
                <a:gd name="T24" fmla="*/ 536 w 2337"/>
                <a:gd name="T25" fmla="*/ 258 h 692"/>
                <a:gd name="T26" fmla="*/ 444 w 2337"/>
                <a:gd name="T27" fmla="*/ 310 h 692"/>
                <a:gd name="T28" fmla="*/ 402 w 2337"/>
                <a:gd name="T29" fmla="*/ 338 h 692"/>
                <a:gd name="T30" fmla="*/ 322 w 2337"/>
                <a:gd name="T31" fmla="*/ 392 h 692"/>
                <a:gd name="T32" fmla="*/ 284 w 2337"/>
                <a:gd name="T33" fmla="*/ 418 h 692"/>
                <a:gd name="T34" fmla="*/ 218 w 2337"/>
                <a:gd name="T35" fmla="*/ 472 h 692"/>
                <a:gd name="T36" fmla="*/ 160 w 2337"/>
                <a:gd name="T37" fmla="*/ 522 h 692"/>
                <a:gd name="T38" fmla="*/ 112 w 2337"/>
                <a:gd name="T39" fmla="*/ 570 h 692"/>
                <a:gd name="T40" fmla="*/ 72 w 2337"/>
                <a:gd name="T41" fmla="*/ 610 h 692"/>
                <a:gd name="T42" fmla="*/ 40 w 2337"/>
                <a:gd name="T43" fmla="*/ 646 h 692"/>
                <a:gd name="T44" fmla="*/ 18 w 2337"/>
                <a:gd name="T45" fmla="*/ 672 h 692"/>
                <a:gd name="T46" fmla="*/ 0 w 2337"/>
                <a:gd name="T47" fmla="*/ 692 h 692"/>
                <a:gd name="T48" fmla="*/ 20 w 2337"/>
                <a:gd name="T49" fmla="*/ 672 h 692"/>
                <a:gd name="T50" fmla="*/ 44 w 2337"/>
                <a:gd name="T51" fmla="*/ 648 h 692"/>
                <a:gd name="T52" fmla="*/ 76 w 2337"/>
                <a:gd name="T53" fmla="*/ 616 h 692"/>
                <a:gd name="T54" fmla="*/ 118 w 2337"/>
                <a:gd name="T55" fmla="*/ 576 h 692"/>
                <a:gd name="T56" fmla="*/ 168 w 2337"/>
                <a:gd name="T57" fmla="*/ 532 h 692"/>
                <a:gd name="T58" fmla="*/ 296 w 2337"/>
                <a:gd name="T59" fmla="*/ 434 h 692"/>
                <a:gd name="T60" fmla="*/ 372 w 2337"/>
                <a:gd name="T61" fmla="*/ 382 h 692"/>
                <a:gd name="T62" fmla="*/ 456 w 2337"/>
                <a:gd name="T63" fmla="*/ 332 h 692"/>
                <a:gd name="T64" fmla="*/ 502 w 2337"/>
                <a:gd name="T65" fmla="*/ 306 h 692"/>
                <a:gd name="T66" fmla="*/ 596 w 2337"/>
                <a:gd name="T67" fmla="*/ 258 h 692"/>
                <a:gd name="T68" fmla="*/ 646 w 2337"/>
                <a:gd name="T69" fmla="*/ 236 h 692"/>
                <a:gd name="T70" fmla="*/ 750 w 2337"/>
                <a:gd name="T71" fmla="*/ 194 h 692"/>
                <a:gd name="T72" fmla="*/ 858 w 2337"/>
                <a:gd name="T73" fmla="*/ 156 h 692"/>
                <a:gd name="T74" fmla="*/ 914 w 2337"/>
                <a:gd name="T75" fmla="*/ 138 h 692"/>
                <a:gd name="T76" fmla="*/ 1028 w 2337"/>
                <a:gd name="T77" fmla="*/ 108 h 692"/>
                <a:gd name="T78" fmla="*/ 1084 w 2337"/>
                <a:gd name="T79" fmla="*/ 94 h 692"/>
                <a:gd name="T80" fmla="*/ 1200 w 2337"/>
                <a:gd name="T81" fmla="*/ 72 h 692"/>
                <a:gd name="T82" fmla="*/ 1316 w 2337"/>
                <a:gd name="T83" fmla="*/ 54 h 692"/>
                <a:gd name="T84" fmla="*/ 1430 w 2337"/>
                <a:gd name="T85" fmla="*/ 40 h 692"/>
                <a:gd name="T86" fmla="*/ 1542 w 2337"/>
                <a:gd name="T87" fmla="*/ 32 h 692"/>
                <a:gd name="T88" fmla="*/ 1754 w 2337"/>
                <a:gd name="T89" fmla="*/ 24 h 692"/>
                <a:gd name="T90" fmla="*/ 1756 w 2337"/>
                <a:gd name="T91" fmla="*/ 24 h 692"/>
                <a:gd name="T92" fmla="*/ 1854 w 2337"/>
                <a:gd name="T93" fmla="*/ 26 h 692"/>
                <a:gd name="T94" fmla="*/ 1946 w 2337"/>
                <a:gd name="T95" fmla="*/ 28 h 692"/>
                <a:gd name="T96" fmla="*/ 2106 w 2337"/>
                <a:gd name="T97" fmla="*/ 40 h 692"/>
                <a:gd name="T98" fmla="*/ 2230 w 2337"/>
                <a:gd name="T99" fmla="*/ 54 h 692"/>
                <a:gd name="T100" fmla="*/ 2310 w 2337"/>
                <a:gd name="T101" fmla="*/ 66 h 692"/>
                <a:gd name="T102" fmla="*/ 2337 w 2337"/>
                <a:gd name="T103" fmla="*/ 70 h 692"/>
                <a:gd name="T104" fmla="*/ 2310 w 2337"/>
                <a:gd name="T105" fmla="*/ 64 h 692"/>
                <a:gd name="T106" fmla="*/ 2276 w 2337"/>
                <a:gd name="T107" fmla="*/ 56 h 692"/>
                <a:gd name="T108" fmla="*/ 2232 w 2337"/>
                <a:gd name="T109" fmla="*/ 48 h 692"/>
                <a:gd name="T110" fmla="*/ 2108 w 2337"/>
                <a:gd name="T111" fmla="*/ 28 h 692"/>
                <a:gd name="T112" fmla="*/ 2032 w 2337"/>
                <a:gd name="T113" fmla="*/ 18 h 692"/>
                <a:gd name="T114" fmla="*/ 1946 w 2337"/>
                <a:gd name="T115" fmla="*/ 10 h 692"/>
                <a:gd name="T116" fmla="*/ 1754 w 2337"/>
                <a:gd name="T117" fmla="*/ 0 h 692"/>
                <a:gd name="T118" fmla="*/ 1684 w 2337"/>
                <a:gd name="T119"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37" h="692">
                  <a:moveTo>
                    <a:pt x="1684" y="0"/>
                  </a:moveTo>
                  <a:lnTo>
                    <a:pt x="1684" y="0"/>
                  </a:lnTo>
                  <a:lnTo>
                    <a:pt x="1612" y="0"/>
                  </a:lnTo>
                  <a:lnTo>
                    <a:pt x="1540" y="4"/>
                  </a:lnTo>
                  <a:lnTo>
                    <a:pt x="1540" y="4"/>
                  </a:lnTo>
                  <a:lnTo>
                    <a:pt x="1428" y="10"/>
                  </a:lnTo>
                  <a:lnTo>
                    <a:pt x="1370" y="16"/>
                  </a:lnTo>
                  <a:lnTo>
                    <a:pt x="1312" y="24"/>
                  </a:lnTo>
                  <a:lnTo>
                    <a:pt x="1312" y="24"/>
                  </a:lnTo>
                  <a:lnTo>
                    <a:pt x="1254" y="32"/>
                  </a:lnTo>
                  <a:lnTo>
                    <a:pt x="1194" y="40"/>
                  </a:lnTo>
                  <a:lnTo>
                    <a:pt x="1136" y="52"/>
                  </a:lnTo>
                  <a:lnTo>
                    <a:pt x="1078" y="64"/>
                  </a:lnTo>
                  <a:lnTo>
                    <a:pt x="1078" y="64"/>
                  </a:lnTo>
                  <a:lnTo>
                    <a:pt x="1020" y="78"/>
                  </a:lnTo>
                  <a:lnTo>
                    <a:pt x="962" y="92"/>
                  </a:lnTo>
                  <a:lnTo>
                    <a:pt x="904" y="108"/>
                  </a:lnTo>
                  <a:lnTo>
                    <a:pt x="848" y="126"/>
                  </a:lnTo>
                  <a:lnTo>
                    <a:pt x="848" y="126"/>
                  </a:lnTo>
                  <a:lnTo>
                    <a:pt x="794" y="146"/>
                  </a:lnTo>
                  <a:lnTo>
                    <a:pt x="740" y="166"/>
                  </a:lnTo>
                  <a:lnTo>
                    <a:pt x="686" y="188"/>
                  </a:lnTo>
                  <a:lnTo>
                    <a:pt x="634" y="210"/>
                  </a:lnTo>
                  <a:lnTo>
                    <a:pt x="634" y="210"/>
                  </a:lnTo>
                  <a:lnTo>
                    <a:pt x="584" y="234"/>
                  </a:lnTo>
                  <a:lnTo>
                    <a:pt x="536" y="258"/>
                  </a:lnTo>
                  <a:lnTo>
                    <a:pt x="490" y="284"/>
                  </a:lnTo>
                  <a:lnTo>
                    <a:pt x="444" y="310"/>
                  </a:lnTo>
                  <a:lnTo>
                    <a:pt x="444" y="310"/>
                  </a:lnTo>
                  <a:lnTo>
                    <a:pt x="402" y="338"/>
                  </a:lnTo>
                  <a:lnTo>
                    <a:pt x="360" y="364"/>
                  </a:lnTo>
                  <a:lnTo>
                    <a:pt x="322" y="392"/>
                  </a:lnTo>
                  <a:lnTo>
                    <a:pt x="284" y="418"/>
                  </a:lnTo>
                  <a:lnTo>
                    <a:pt x="284" y="418"/>
                  </a:lnTo>
                  <a:lnTo>
                    <a:pt x="250" y="446"/>
                  </a:lnTo>
                  <a:lnTo>
                    <a:pt x="218" y="472"/>
                  </a:lnTo>
                  <a:lnTo>
                    <a:pt x="160" y="522"/>
                  </a:lnTo>
                  <a:lnTo>
                    <a:pt x="160" y="522"/>
                  </a:lnTo>
                  <a:lnTo>
                    <a:pt x="112" y="570"/>
                  </a:lnTo>
                  <a:lnTo>
                    <a:pt x="112" y="570"/>
                  </a:lnTo>
                  <a:lnTo>
                    <a:pt x="72" y="610"/>
                  </a:lnTo>
                  <a:lnTo>
                    <a:pt x="72" y="610"/>
                  </a:lnTo>
                  <a:lnTo>
                    <a:pt x="40" y="646"/>
                  </a:lnTo>
                  <a:lnTo>
                    <a:pt x="40" y="646"/>
                  </a:lnTo>
                  <a:lnTo>
                    <a:pt x="18" y="672"/>
                  </a:lnTo>
                  <a:lnTo>
                    <a:pt x="18" y="672"/>
                  </a:lnTo>
                  <a:lnTo>
                    <a:pt x="0" y="692"/>
                  </a:lnTo>
                  <a:lnTo>
                    <a:pt x="0" y="692"/>
                  </a:lnTo>
                  <a:lnTo>
                    <a:pt x="20" y="672"/>
                  </a:lnTo>
                  <a:lnTo>
                    <a:pt x="20" y="672"/>
                  </a:lnTo>
                  <a:lnTo>
                    <a:pt x="44" y="648"/>
                  </a:lnTo>
                  <a:lnTo>
                    <a:pt x="44" y="648"/>
                  </a:lnTo>
                  <a:lnTo>
                    <a:pt x="76" y="616"/>
                  </a:lnTo>
                  <a:lnTo>
                    <a:pt x="76" y="616"/>
                  </a:lnTo>
                  <a:lnTo>
                    <a:pt x="118" y="576"/>
                  </a:lnTo>
                  <a:lnTo>
                    <a:pt x="118" y="576"/>
                  </a:lnTo>
                  <a:lnTo>
                    <a:pt x="168" y="532"/>
                  </a:lnTo>
                  <a:lnTo>
                    <a:pt x="168" y="532"/>
                  </a:lnTo>
                  <a:lnTo>
                    <a:pt x="228" y="484"/>
                  </a:lnTo>
                  <a:lnTo>
                    <a:pt x="296" y="434"/>
                  </a:lnTo>
                  <a:lnTo>
                    <a:pt x="296" y="434"/>
                  </a:lnTo>
                  <a:lnTo>
                    <a:pt x="372" y="382"/>
                  </a:lnTo>
                  <a:lnTo>
                    <a:pt x="414" y="356"/>
                  </a:lnTo>
                  <a:lnTo>
                    <a:pt x="456" y="332"/>
                  </a:lnTo>
                  <a:lnTo>
                    <a:pt x="456" y="332"/>
                  </a:lnTo>
                  <a:lnTo>
                    <a:pt x="502" y="306"/>
                  </a:lnTo>
                  <a:lnTo>
                    <a:pt x="548" y="282"/>
                  </a:lnTo>
                  <a:lnTo>
                    <a:pt x="596" y="258"/>
                  </a:lnTo>
                  <a:lnTo>
                    <a:pt x="646" y="236"/>
                  </a:lnTo>
                  <a:lnTo>
                    <a:pt x="646" y="236"/>
                  </a:lnTo>
                  <a:lnTo>
                    <a:pt x="698" y="214"/>
                  </a:lnTo>
                  <a:lnTo>
                    <a:pt x="750" y="194"/>
                  </a:lnTo>
                  <a:lnTo>
                    <a:pt x="804" y="174"/>
                  </a:lnTo>
                  <a:lnTo>
                    <a:pt x="858" y="156"/>
                  </a:lnTo>
                  <a:lnTo>
                    <a:pt x="858" y="156"/>
                  </a:lnTo>
                  <a:lnTo>
                    <a:pt x="914" y="138"/>
                  </a:lnTo>
                  <a:lnTo>
                    <a:pt x="970" y="122"/>
                  </a:lnTo>
                  <a:lnTo>
                    <a:pt x="1028" y="108"/>
                  </a:lnTo>
                  <a:lnTo>
                    <a:pt x="1084" y="94"/>
                  </a:lnTo>
                  <a:lnTo>
                    <a:pt x="1084" y="94"/>
                  </a:lnTo>
                  <a:lnTo>
                    <a:pt x="1142" y="82"/>
                  </a:lnTo>
                  <a:lnTo>
                    <a:pt x="1200" y="72"/>
                  </a:lnTo>
                  <a:lnTo>
                    <a:pt x="1258" y="62"/>
                  </a:lnTo>
                  <a:lnTo>
                    <a:pt x="1316" y="54"/>
                  </a:lnTo>
                  <a:lnTo>
                    <a:pt x="1316" y="54"/>
                  </a:lnTo>
                  <a:lnTo>
                    <a:pt x="1430" y="40"/>
                  </a:lnTo>
                  <a:lnTo>
                    <a:pt x="1542" y="32"/>
                  </a:lnTo>
                  <a:lnTo>
                    <a:pt x="1542" y="32"/>
                  </a:lnTo>
                  <a:lnTo>
                    <a:pt x="1650" y="26"/>
                  </a:lnTo>
                  <a:lnTo>
                    <a:pt x="1754" y="24"/>
                  </a:lnTo>
                  <a:lnTo>
                    <a:pt x="1754" y="24"/>
                  </a:lnTo>
                  <a:lnTo>
                    <a:pt x="1756" y="24"/>
                  </a:lnTo>
                  <a:lnTo>
                    <a:pt x="1756" y="24"/>
                  </a:lnTo>
                  <a:lnTo>
                    <a:pt x="1854" y="26"/>
                  </a:lnTo>
                  <a:lnTo>
                    <a:pt x="1946" y="28"/>
                  </a:lnTo>
                  <a:lnTo>
                    <a:pt x="1946" y="28"/>
                  </a:lnTo>
                  <a:lnTo>
                    <a:pt x="2030" y="34"/>
                  </a:lnTo>
                  <a:lnTo>
                    <a:pt x="2106" y="40"/>
                  </a:lnTo>
                  <a:lnTo>
                    <a:pt x="2174" y="46"/>
                  </a:lnTo>
                  <a:lnTo>
                    <a:pt x="2230" y="54"/>
                  </a:lnTo>
                  <a:lnTo>
                    <a:pt x="2230" y="54"/>
                  </a:lnTo>
                  <a:lnTo>
                    <a:pt x="2310" y="66"/>
                  </a:lnTo>
                  <a:lnTo>
                    <a:pt x="2310" y="66"/>
                  </a:lnTo>
                  <a:lnTo>
                    <a:pt x="2337" y="70"/>
                  </a:lnTo>
                  <a:lnTo>
                    <a:pt x="2337" y="70"/>
                  </a:lnTo>
                  <a:lnTo>
                    <a:pt x="2310" y="64"/>
                  </a:lnTo>
                  <a:lnTo>
                    <a:pt x="2310" y="64"/>
                  </a:lnTo>
                  <a:lnTo>
                    <a:pt x="2276" y="56"/>
                  </a:lnTo>
                  <a:lnTo>
                    <a:pt x="2232" y="48"/>
                  </a:lnTo>
                  <a:lnTo>
                    <a:pt x="2232" y="48"/>
                  </a:lnTo>
                  <a:lnTo>
                    <a:pt x="2174" y="38"/>
                  </a:lnTo>
                  <a:lnTo>
                    <a:pt x="2108" y="28"/>
                  </a:lnTo>
                  <a:lnTo>
                    <a:pt x="2108" y="28"/>
                  </a:lnTo>
                  <a:lnTo>
                    <a:pt x="2032" y="18"/>
                  </a:lnTo>
                  <a:lnTo>
                    <a:pt x="1946" y="10"/>
                  </a:lnTo>
                  <a:lnTo>
                    <a:pt x="1946" y="10"/>
                  </a:lnTo>
                  <a:lnTo>
                    <a:pt x="1854" y="4"/>
                  </a:lnTo>
                  <a:lnTo>
                    <a:pt x="1754" y="0"/>
                  </a:lnTo>
                  <a:lnTo>
                    <a:pt x="1754" y="0"/>
                  </a:lnTo>
                  <a:lnTo>
                    <a:pt x="16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8" name="Freeform 81"/>
            <p:cNvSpPr/>
            <p:nvPr>
              <p:custDataLst>
                <p:tags r:id="rId87"/>
              </p:custDataLst>
            </p:nvPr>
          </p:nvSpPr>
          <p:spPr bwMode="auto">
            <a:xfrm>
              <a:off x="-3865880" y="6299645"/>
              <a:ext cx="285750" cy="266700"/>
            </a:xfrm>
            <a:custGeom>
              <a:avLst/>
              <a:gdLst>
                <a:gd name="T0" fmla="*/ 0 w 180"/>
                <a:gd name="T1" fmla="*/ 0 h 168"/>
                <a:gd name="T2" fmla="*/ 0 w 180"/>
                <a:gd name="T3" fmla="*/ 0 h 168"/>
                <a:gd name="T4" fmla="*/ 20 w 180"/>
                <a:gd name="T5" fmla="*/ 4 h 168"/>
                <a:gd name="T6" fmla="*/ 20 w 180"/>
                <a:gd name="T7" fmla="*/ 4 h 168"/>
                <a:gd name="T8" fmla="*/ 40 w 180"/>
                <a:gd name="T9" fmla="*/ 8 h 168"/>
                <a:gd name="T10" fmla="*/ 40 w 180"/>
                <a:gd name="T11" fmla="*/ 8 h 168"/>
                <a:gd name="T12" fmla="*/ 80 w 180"/>
                <a:gd name="T13" fmla="*/ 20 h 168"/>
                <a:gd name="T14" fmla="*/ 80 w 180"/>
                <a:gd name="T15" fmla="*/ 20 h 168"/>
                <a:gd name="T16" fmla="*/ 118 w 180"/>
                <a:gd name="T17" fmla="*/ 34 h 168"/>
                <a:gd name="T18" fmla="*/ 156 w 180"/>
                <a:gd name="T19" fmla="*/ 48 h 168"/>
                <a:gd name="T20" fmla="*/ 180 w 180"/>
                <a:gd name="T21" fmla="*/ 58 h 168"/>
                <a:gd name="T22" fmla="*/ 162 w 180"/>
                <a:gd name="T23" fmla="*/ 74 h 168"/>
                <a:gd name="T24" fmla="*/ 162 w 180"/>
                <a:gd name="T25" fmla="*/ 74 h 168"/>
                <a:gd name="T26" fmla="*/ 132 w 180"/>
                <a:gd name="T27" fmla="*/ 100 h 168"/>
                <a:gd name="T28" fmla="*/ 102 w 180"/>
                <a:gd name="T29" fmla="*/ 124 h 168"/>
                <a:gd name="T30" fmla="*/ 102 w 180"/>
                <a:gd name="T31" fmla="*/ 124 h 168"/>
                <a:gd name="T32" fmla="*/ 70 w 180"/>
                <a:gd name="T33" fmla="*/ 148 h 168"/>
                <a:gd name="T34" fmla="*/ 70 w 180"/>
                <a:gd name="T35" fmla="*/ 148 h 168"/>
                <a:gd name="T36" fmla="*/ 54 w 180"/>
                <a:gd name="T37" fmla="*/ 158 h 168"/>
                <a:gd name="T38" fmla="*/ 54 w 180"/>
                <a:gd name="T39" fmla="*/ 158 h 168"/>
                <a:gd name="T40" fmla="*/ 36 w 180"/>
                <a:gd name="T41" fmla="*/ 168 h 168"/>
                <a:gd name="T42" fmla="*/ 36 w 180"/>
                <a:gd name="T43" fmla="*/ 168 h 168"/>
                <a:gd name="T44" fmla="*/ 48 w 180"/>
                <a:gd name="T45" fmla="*/ 152 h 168"/>
                <a:gd name="T46" fmla="*/ 48 w 180"/>
                <a:gd name="T47" fmla="*/ 152 h 168"/>
                <a:gd name="T48" fmla="*/ 60 w 180"/>
                <a:gd name="T49" fmla="*/ 136 h 168"/>
                <a:gd name="T50" fmla="*/ 60 w 180"/>
                <a:gd name="T51" fmla="*/ 136 h 168"/>
                <a:gd name="T52" fmla="*/ 86 w 180"/>
                <a:gd name="T53" fmla="*/ 106 h 168"/>
                <a:gd name="T54" fmla="*/ 86 w 180"/>
                <a:gd name="T55" fmla="*/ 106 h 168"/>
                <a:gd name="T56" fmla="*/ 112 w 180"/>
                <a:gd name="T57" fmla="*/ 78 h 168"/>
                <a:gd name="T58" fmla="*/ 140 w 180"/>
                <a:gd name="T59" fmla="*/ 50 h 168"/>
                <a:gd name="T60" fmla="*/ 144 w 180"/>
                <a:gd name="T61" fmla="*/ 78 h 168"/>
                <a:gd name="T62" fmla="*/ 144 w 180"/>
                <a:gd name="T63" fmla="*/ 78 h 168"/>
                <a:gd name="T64" fmla="*/ 106 w 180"/>
                <a:gd name="T65" fmla="*/ 62 h 168"/>
                <a:gd name="T66" fmla="*/ 70 w 180"/>
                <a:gd name="T67" fmla="*/ 44 h 168"/>
                <a:gd name="T68" fmla="*/ 70 w 180"/>
                <a:gd name="T69" fmla="*/ 44 h 168"/>
                <a:gd name="T70" fmla="*/ 34 w 180"/>
                <a:gd name="T71" fmla="*/ 24 h 168"/>
                <a:gd name="T72" fmla="*/ 34 w 180"/>
                <a:gd name="T73" fmla="*/ 24 h 168"/>
                <a:gd name="T74" fmla="*/ 18 w 180"/>
                <a:gd name="T75" fmla="*/ 12 h 168"/>
                <a:gd name="T76" fmla="*/ 18 w 180"/>
                <a:gd name="T77" fmla="*/ 12 h 168"/>
                <a:gd name="T78" fmla="*/ 0 w 180"/>
                <a:gd name="T79" fmla="*/ 0 h 168"/>
                <a:gd name="T80" fmla="*/ 0 w 180"/>
                <a:gd name="T8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0" h="168">
                  <a:moveTo>
                    <a:pt x="0" y="0"/>
                  </a:moveTo>
                  <a:lnTo>
                    <a:pt x="0" y="0"/>
                  </a:lnTo>
                  <a:lnTo>
                    <a:pt x="20" y="4"/>
                  </a:lnTo>
                  <a:lnTo>
                    <a:pt x="20" y="4"/>
                  </a:lnTo>
                  <a:lnTo>
                    <a:pt x="40" y="8"/>
                  </a:lnTo>
                  <a:lnTo>
                    <a:pt x="40" y="8"/>
                  </a:lnTo>
                  <a:lnTo>
                    <a:pt x="80" y="20"/>
                  </a:lnTo>
                  <a:lnTo>
                    <a:pt x="80" y="20"/>
                  </a:lnTo>
                  <a:lnTo>
                    <a:pt x="118" y="34"/>
                  </a:lnTo>
                  <a:lnTo>
                    <a:pt x="156" y="48"/>
                  </a:lnTo>
                  <a:lnTo>
                    <a:pt x="180" y="58"/>
                  </a:lnTo>
                  <a:lnTo>
                    <a:pt x="162" y="74"/>
                  </a:lnTo>
                  <a:lnTo>
                    <a:pt x="162" y="74"/>
                  </a:lnTo>
                  <a:lnTo>
                    <a:pt x="132" y="100"/>
                  </a:lnTo>
                  <a:lnTo>
                    <a:pt x="102" y="124"/>
                  </a:lnTo>
                  <a:lnTo>
                    <a:pt x="102" y="124"/>
                  </a:lnTo>
                  <a:lnTo>
                    <a:pt x="70" y="148"/>
                  </a:lnTo>
                  <a:lnTo>
                    <a:pt x="70" y="148"/>
                  </a:lnTo>
                  <a:lnTo>
                    <a:pt x="54" y="158"/>
                  </a:lnTo>
                  <a:lnTo>
                    <a:pt x="54" y="158"/>
                  </a:lnTo>
                  <a:lnTo>
                    <a:pt x="36" y="168"/>
                  </a:lnTo>
                  <a:lnTo>
                    <a:pt x="36" y="168"/>
                  </a:lnTo>
                  <a:lnTo>
                    <a:pt x="48" y="152"/>
                  </a:lnTo>
                  <a:lnTo>
                    <a:pt x="48" y="152"/>
                  </a:lnTo>
                  <a:lnTo>
                    <a:pt x="60" y="136"/>
                  </a:lnTo>
                  <a:lnTo>
                    <a:pt x="60" y="136"/>
                  </a:lnTo>
                  <a:lnTo>
                    <a:pt x="86" y="106"/>
                  </a:lnTo>
                  <a:lnTo>
                    <a:pt x="86" y="106"/>
                  </a:lnTo>
                  <a:lnTo>
                    <a:pt x="112" y="78"/>
                  </a:lnTo>
                  <a:lnTo>
                    <a:pt x="140" y="50"/>
                  </a:lnTo>
                  <a:lnTo>
                    <a:pt x="144" y="78"/>
                  </a:lnTo>
                  <a:lnTo>
                    <a:pt x="144" y="78"/>
                  </a:lnTo>
                  <a:lnTo>
                    <a:pt x="106" y="62"/>
                  </a:lnTo>
                  <a:lnTo>
                    <a:pt x="70" y="44"/>
                  </a:lnTo>
                  <a:lnTo>
                    <a:pt x="70" y="44"/>
                  </a:lnTo>
                  <a:lnTo>
                    <a:pt x="34" y="24"/>
                  </a:lnTo>
                  <a:lnTo>
                    <a:pt x="34" y="24"/>
                  </a:lnTo>
                  <a:lnTo>
                    <a:pt x="18" y="12"/>
                  </a:lnTo>
                  <a:lnTo>
                    <a:pt x="18" y="12"/>
                  </a:lnTo>
                  <a:lnTo>
                    <a:pt x="0" y="0"/>
                  </a:lnTo>
                  <a:lnTo>
                    <a:pt x="0"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99" name="Freeform 82"/>
            <p:cNvSpPr/>
            <p:nvPr>
              <p:custDataLst>
                <p:tags r:id="rId88"/>
              </p:custDataLst>
            </p:nvPr>
          </p:nvSpPr>
          <p:spPr bwMode="auto">
            <a:xfrm>
              <a:off x="-4002405" y="6328220"/>
              <a:ext cx="282575" cy="263525"/>
            </a:xfrm>
            <a:custGeom>
              <a:avLst/>
              <a:gdLst>
                <a:gd name="T0" fmla="*/ 0 w 178"/>
                <a:gd name="T1" fmla="*/ 0 h 166"/>
                <a:gd name="T2" fmla="*/ 0 w 178"/>
                <a:gd name="T3" fmla="*/ 0 h 166"/>
                <a:gd name="T4" fmla="*/ 20 w 178"/>
                <a:gd name="T5" fmla="*/ 2 h 166"/>
                <a:gd name="T6" fmla="*/ 20 w 178"/>
                <a:gd name="T7" fmla="*/ 2 h 166"/>
                <a:gd name="T8" fmla="*/ 40 w 178"/>
                <a:gd name="T9" fmla="*/ 8 h 166"/>
                <a:gd name="T10" fmla="*/ 40 w 178"/>
                <a:gd name="T11" fmla="*/ 8 h 166"/>
                <a:gd name="T12" fmla="*/ 80 w 178"/>
                <a:gd name="T13" fmla="*/ 18 h 166"/>
                <a:gd name="T14" fmla="*/ 80 w 178"/>
                <a:gd name="T15" fmla="*/ 18 h 166"/>
                <a:gd name="T16" fmla="*/ 118 w 178"/>
                <a:gd name="T17" fmla="*/ 32 h 166"/>
                <a:gd name="T18" fmla="*/ 156 w 178"/>
                <a:gd name="T19" fmla="*/ 46 h 166"/>
                <a:gd name="T20" fmla="*/ 178 w 178"/>
                <a:gd name="T21" fmla="*/ 56 h 166"/>
                <a:gd name="T22" fmla="*/ 160 w 178"/>
                <a:gd name="T23" fmla="*/ 74 h 166"/>
                <a:gd name="T24" fmla="*/ 160 w 178"/>
                <a:gd name="T25" fmla="*/ 74 h 166"/>
                <a:gd name="T26" fmla="*/ 132 w 178"/>
                <a:gd name="T27" fmla="*/ 98 h 166"/>
                <a:gd name="T28" fmla="*/ 102 w 178"/>
                <a:gd name="T29" fmla="*/ 124 h 166"/>
                <a:gd name="T30" fmla="*/ 102 w 178"/>
                <a:gd name="T31" fmla="*/ 124 h 166"/>
                <a:gd name="T32" fmla="*/ 70 w 178"/>
                <a:gd name="T33" fmla="*/ 146 h 166"/>
                <a:gd name="T34" fmla="*/ 70 w 178"/>
                <a:gd name="T35" fmla="*/ 146 h 166"/>
                <a:gd name="T36" fmla="*/ 54 w 178"/>
                <a:gd name="T37" fmla="*/ 156 h 166"/>
                <a:gd name="T38" fmla="*/ 54 w 178"/>
                <a:gd name="T39" fmla="*/ 156 h 166"/>
                <a:gd name="T40" fmla="*/ 36 w 178"/>
                <a:gd name="T41" fmla="*/ 166 h 166"/>
                <a:gd name="T42" fmla="*/ 36 w 178"/>
                <a:gd name="T43" fmla="*/ 166 h 166"/>
                <a:gd name="T44" fmla="*/ 48 w 178"/>
                <a:gd name="T45" fmla="*/ 150 h 166"/>
                <a:gd name="T46" fmla="*/ 48 w 178"/>
                <a:gd name="T47" fmla="*/ 150 h 166"/>
                <a:gd name="T48" fmla="*/ 60 w 178"/>
                <a:gd name="T49" fmla="*/ 134 h 166"/>
                <a:gd name="T50" fmla="*/ 60 w 178"/>
                <a:gd name="T51" fmla="*/ 134 h 166"/>
                <a:gd name="T52" fmla="*/ 84 w 178"/>
                <a:gd name="T53" fmla="*/ 104 h 166"/>
                <a:gd name="T54" fmla="*/ 84 w 178"/>
                <a:gd name="T55" fmla="*/ 104 h 166"/>
                <a:gd name="T56" fmla="*/ 112 w 178"/>
                <a:gd name="T57" fmla="*/ 76 h 166"/>
                <a:gd name="T58" fmla="*/ 138 w 178"/>
                <a:gd name="T59" fmla="*/ 50 h 166"/>
                <a:gd name="T60" fmla="*/ 144 w 178"/>
                <a:gd name="T61" fmla="*/ 76 h 166"/>
                <a:gd name="T62" fmla="*/ 144 w 178"/>
                <a:gd name="T63" fmla="*/ 76 h 166"/>
                <a:gd name="T64" fmla="*/ 106 w 178"/>
                <a:gd name="T65" fmla="*/ 60 h 166"/>
                <a:gd name="T66" fmla="*/ 70 w 178"/>
                <a:gd name="T67" fmla="*/ 42 h 166"/>
                <a:gd name="T68" fmla="*/ 70 w 178"/>
                <a:gd name="T69" fmla="*/ 42 h 166"/>
                <a:gd name="T70" fmla="*/ 34 w 178"/>
                <a:gd name="T71" fmla="*/ 22 h 166"/>
                <a:gd name="T72" fmla="*/ 34 w 178"/>
                <a:gd name="T73" fmla="*/ 22 h 166"/>
                <a:gd name="T74" fmla="*/ 16 w 178"/>
                <a:gd name="T75" fmla="*/ 12 h 166"/>
                <a:gd name="T76" fmla="*/ 16 w 178"/>
                <a:gd name="T77" fmla="*/ 12 h 166"/>
                <a:gd name="T78" fmla="*/ 0 w 178"/>
                <a:gd name="T79" fmla="*/ 0 h 166"/>
                <a:gd name="T80" fmla="*/ 0 w 178"/>
                <a:gd name="T8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66">
                  <a:moveTo>
                    <a:pt x="0" y="0"/>
                  </a:moveTo>
                  <a:lnTo>
                    <a:pt x="0" y="0"/>
                  </a:lnTo>
                  <a:lnTo>
                    <a:pt x="20" y="2"/>
                  </a:lnTo>
                  <a:lnTo>
                    <a:pt x="20" y="2"/>
                  </a:lnTo>
                  <a:lnTo>
                    <a:pt x="40" y="8"/>
                  </a:lnTo>
                  <a:lnTo>
                    <a:pt x="40" y="8"/>
                  </a:lnTo>
                  <a:lnTo>
                    <a:pt x="80" y="18"/>
                  </a:lnTo>
                  <a:lnTo>
                    <a:pt x="80" y="18"/>
                  </a:lnTo>
                  <a:lnTo>
                    <a:pt x="118" y="32"/>
                  </a:lnTo>
                  <a:lnTo>
                    <a:pt x="156" y="46"/>
                  </a:lnTo>
                  <a:lnTo>
                    <a:pt x="178" y="56"/>
                  </a:lnTo>
                  <a:lnTo>
                    <a:pt x="160" y="74"/>
                  </a:lnTo>
                  <a:lnTo>
                    <a:pt x="160" y="74"/>
                  </a:lnTo>
                  <a:lnTo>
                    <a:pt x="132" y="98"/>
                  </a:lnTo>
                  <a:lnTo>
                    <a:pt x="102" y="124"/>
                  </a:lnTo>
                  <a:lnTo>
                    <a:pt x="102" y="124"/>
                  </a:lnTo>
                  <a:lnTo>
                    <a:pt x="70" y="146"/>
                  </a:lnTo>
                  <a:lnTo>
                    <a:pt x="70" y="146"/>
                  </a:lnTo>
                  <a:lnTo>
                    <a:pt x="54" y="156"/>
                  </a:lnTo>
                  <a:lnTo>
                    <a:pt x="54" y="156"/>
                  </a:lnTo>
                  <a:lnTo>
                    <a:pt x="36" y="166"/>
                  </a:lnTo>
                  <a:lnTo>
                    <a:pt x="36" y="166"/>
                  </a:lnTo>
                  <a:lnTo>
                    <a:pt x="48" y="150"/>
                  </a:lnTo>
                  <a:lnTo>
                    <a:pt x="48" y="150"/>
                  </a:lnTo>
                  <a:lnTo>
                    <a:pt x="60" y="134"/>
                  </a:lnTo>
                  <a:lnTo>
                    <a:pt x="60" y="134"/>
                  </a:lnTo>
                  <a:lnTo>
                    <a:pt x="84" y="104"/>
                  </a:lnTo>
                  <a:lnTo>
                    <a:pt x="84" y="104"/>
                  </a:lnTo>
                  <a:lnTo>
                    <a:pt x="112" y="76"/>
                  </a:lnTo>
                  <a:lnTo>
                    <a:pt x="138" y="50"/>
                  </a:lnTo>
                  <a:lnTo>
                    <a:pt x="144" y="76"/>
                  </a:lnTo>
                  <a:lnTo>
                    <a:pt x="144" y="76"/>
                  </a:lnTo>
                  <a:lnTo>
                    <a:pt x="106" y="60"/>
                  </a:lnTo>
                  <a:lnTo>
                    <a:pt x="70" y="42"/>
                  </a:lnTo>
                  <a:lnTo>
                    <a:pt x="70" y="42"/>
                  </a:lnTo>
                  <a:lnTo>
                    <a:pt x="34" y="22"/>
                  </a:lnTo>
                  <a:lnTo>
                    <a:pt x="34" y="22"/>
                  </a:lnTo>
                  <a:lnTo>
                    <a:pt x="16" y="12"/>
                  </a:lnTo>
                  <a:lnTo>
                    <a:pt x="16" y="12"/>
                  </a:lnTo>
                  <a:lnTo>
                    <a:pt x="0" y="0"/>
                  </a:lnTo>
                  <a:lnTo>
                    <a:pt x="0"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0" name="Freeform 83"/>
            <p:cNvSpPr/>
            <p:nvPr>
              <p:custDataLst>
                <p:tags r:id="rId89"/>
              </p:custDataLst>
            </p:nvPr>
          </p:nvSpPr>
          <p:spPr bwMode="auto">
            <a:xfrm>
              <a:off x="-4138930" y="6353620"/>
              <a:ext cx="282575" cy="266700"/>
            </a:xfrm>
            <a:custGeom>
              <a:avLst/>
              <a:gdLst>
                <a:gd name="T0" fmla="*/ 0 w 178"/>
                <a:gd name="T1" fmla="*/ 0 h 168"/>
                <a:gd name="T2" fmla="*/ 0 w 178"/>
                <a:gd name="T3" fmla="*/ 0 h 168"/>
                <a:gd name="T4" fmla="*/ 20 w 178"/>
                <a:gd name="T5" fmla="*/ 4 h 168"/>
                <a:gd name="T6" fmla="*/ 20 w 178"/>
                <a:gd name="T7" fmla="*/ 4 h 168"/>
                <a:gd name="T8" fmla="*/ 40 w 178"/>
                <a:gd name="T9" fmla="*/ 8 h 168"/>
                <a:gd name="T10" fmla="*/ 40 w 178"/>
                <a:gd name="T11" fmla="*/ 8 h 168"/>
                <a:gd name="T12" fmla="*/ 80 w 178"/>
                <a:gd name="T13" fmla="*/ 20 h 168"/>
                <a:gd name="T14" fmla="*/ 80 w 178"/>
                <a:gd name="T15" fmla="*/ 20 h 168"/>
                <a:gd name="T16" fmla="*/ 118 w 178"/>
                <a:gd name="T17" fmla="*/ 32 h 168"/>
                <a:gd name="T18" fmla="*/ 156 w 178"/>
                <a:gd name="T19" fmla="*/ 48 h 168"/>
                <a:gd name="T20" fmla="*/ 178 w 178"/>
                <a:gd name="T21" fmla="*/ 56 h 168"/>
                <a:gd name="T22" fmla="*/ 160 w 178"/>
                <a:gd name="T23" fmla="*/ 74 h 168"/>
                <a:gd name="T24" fmla="*/ 160 w 178"/>
                <a:gd name="T25" fmla="*/ 74 h 168"/>
                <a:gd name="T26" fmla="*/ 132 w 178"/>
                <a:gd name="T27" fmla="*/ 100 h 168"/>
                <a:gd name="T28" fmla="*/ 102 w 178"/>
                <a:gd name="T29" fmla="*/ 124 h 168"/>
                <a:gd name="T30" fmla="*/ 102 w 178"/>
                <a:gd name="T31" fmla="*/ 124 h 168"/>
                <a:gd name="T32" fmla="*/ 70 w 178"/>
                <a:gd name="T33" fmla="*/ 146 h 168"/>
                <a:gd name="T34" fmla="*/ 70 w 178"/>
                <a:gd name="T35" fmla="*/ 146 h 168"/>
                <a:gd name="T36" fmla="*/ 54 w 178"/>
                <a:gd name="T37" fmla="*/ 158 h 168"/>
                <a:gd name="T38" fmla="*/ 54 w 178"/>
                <a:gd name="T39" fmla="*/ 158 h 168"/>
                <a:gd name="T40" fmla="*/ 36 w 178"/>
                <a:gd name="T41" fmla="*/ 168 h 168"/>
                <a:gd name="T42" fmla="*/ 36 w 178"/>
                <a:gd name="T43" fmla="*/ 168 h 168"/>
                <a:gd name="T44" fmla="*/ 48 w 178"/>
                <a:gd name="T45" fmla="*/ 152 h 168"/>
                <a:gd name="T46" fmla="*/ 48 w 178"/>
                <a:gd name="T47" fmla="*/ 152 h 168"/>
                <a:gd name="T48" fmla="*/ 60 w 178"/>
                <a:gd name="T49" fmla="*/ 136 h 168"/>
                <a:gd name="T50" fmla="*/ 60 w 178"/>
                <a:gd name="T51" fmla="*/ 136 h 168"/>
                <a:gd name="T52" fmla="*/ 84 w 178"/>
                <a:gd name="T53" fmla="*/ 106 h 168"/>
                <a:gd name="T54" fmla="*/ 84 w 178"/>
                <a:gd name="T55" fmla="*/ 106 h 168"/>
                <a:gd name="T56" fmla="*/ 110 w 178"/>
                <a:gd name="T57" fmla="*/ 78 h 168"/>
                <a:gd name="T58" fmla="*/ 138 w 178"/>
                <a:gd name="T59" fmla="*/ 50 h 168"/>
                <a:gd name="T60" fmla="*/ 144 w 178"/>
                <a:gd name="T61" fmla="*/ 76 h 168"/>
                <a:gd name="T62" fmla="*/ 144 w 178"/>
                <a:gd name="T63" fmla="*/ 76 h 168"/>
                <a:gd name="T64" fmla="*/ 106 w 178"/>
                <a:gd name="T65" fmla="*/ 60 h 168"/>
                <a:gd name="T66" fmla="*/ 70 w 178"/>
                <a:gd name="T67" fmla="*/ 42 h 168"/>
                <a:gd name="T68" fmla="*/ 70 w 178"/>
                <a:gd name="T69" fmla="*/ 42 h 168"/>
                <a:gd name="T70" fmla="*/ 34 w 178"/>
                <a:gd name="T71" fmla="*/ 22 h 168"/>
                <a:gd name="T72" fmla="*/ 34 w 178"/>
                <a:gd name="T73" fmla="*/ 22 h 168"/>
                <a:gd name="T74" fmla="*/ 16 w 178"/>
                <a:gd name="T75" fmla="*/ 12 h 168"/>
                <a:gd name="T76" fmla="*/ 16 w 178"/>
                <a:gd name="T77" fmla="*/ 12 h 168"/>
                <a:gd name="T78" fmla="*/ 0 w 178"/>
                <a:gd name="T79" fmla="*/ 0 h 168"/>
                <a:gd name="T80" fmla="*/ 0 w 178"/>
                <a:gd name="T8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68">
                  <a:moveTo>
                    <a:pt x="0" y="0"/>
                  </a:moveTo>
                  <a:lnTo>
                    <a:pt x="0" y="0"/>
                  </a:lnTo>
                  <a:lnTo>
                    <a:pt x="20" y="4"/>
                  </a:lnTo>
                  <a:lnTo>
                    <a:pt x="20" y="4"/>
                  </a:lnTo>
                  <a:lnTo>
                    <a:pt x="40" y="8"/>
                  </a:lnTo>
                  <a:lnTo>
                    <a:pt x="40" y="8"/>
                  </a:lnTo>
                  <a:lnTo>
                    <a:pt x="80" y="20"/>
                  </a:lnTo>
                  <a:lnTo>
                    <a:pt x="80" y="20"/>
                  </a:lnTo>
                  <a:lnTo>
                    <a:pt x="118" y="32"/>
                  </a:lnTo>
                  <a:lnTo>
                    <a:pt x="156" y="48"/>
                  </a:lnTo>
                  <a:lnTo>
                    <a:pt x="178" y="56"/>
                  </a:lnTo>
                  <a:lnTo>
                    <a:pt x="160" y="74"/>
                  </a:lnTo>
                  <a:lnTo>
                    <a:pt x="160" y="74"/>
                  </a:lnTo>
                  <a:lnTo>
                    <a:pt x="132" y="100"/>
                  </a:lnTo>
                  <a:lnTo>
                    <a:pt x="102" y="124"/>
                  </a:lnTo>
                  <a:lnTo>
                    <a:pt x="102" y="124"/>
                  </a:lnTo>
                  <a:lnTo>
                    <a:pt x="70" y="146"/>
                  </a:lnTo>
                  <a:lnTo>
                    <a:pt x="70" y="146"/>
                  </a:lnTo>
                  <a:lnTo>
                    <a:pt x="54" y="158"/>
                  </a:lnTo>
                  <a:lnTo>
                    <a:pt x="54" y="158"/>
                  </a:lnTo>
                  <a:lnTo>
                    <a:pt x="36" y="168"/>
                  </a:lnTo>
                  <a:lnTo>
                    <a:pt x="36" y="168"/>
                  </a:lnTo>
                  <a:lnTo>
                    <a:pt x="48" y="152"/>
                  </a:lnTo>
                  <a:lnTo>
                    <a:pt x="48" y="152"/>
                  </a:lnTo>
                  <a:lnTo>
                    <a:pt x="60" y="136"/>
                  </a:lnTo>
                  <a:lnTo>
                    <a:pt x="60" y="136"/>
                  </a:lnTo>
                  <a:lnTo>
                    <a:pt x="84" y="106"/>
                  </a:lnTo>
                  <a:lnTo>
                    <a:pt x="84" y="106"/>
                  </a:lnTo>
                  <a:lnTo>
                    <a:pt x="110" y="78"/>
                  </a:lnTo>
                  <a:lnTo>
                    <a:pt x="138" y="50"/>
                  </a:lnTo>
                  <a:lnTo>
                    <a:pt x="144" y="76"/>
                  </a:lnTo>
                  <a:lnTo>
                    <a:pt x="144" y="76"/>
                  </a:lnTo>
                  <a:lnTo>
                    <a:pt x="106" y="60"/>
                  </a:lnTo>
                  <a:lnTo>
                    <a:pt x="70" y="42"/>
                  </a:lnTo>
                  <a:lnTo>
                    <a:pt x="70" y="42"/>
                  </a:lnTo>
                  <a:lnTo>
                    <a:pt x="34" y="22"/>
                  </a:lnTo>
                  <a:lnTo>
                    <a:pt x="34" y="22"/>
                  </a:lnTo>
                  <a:lnTo>
                    <a:pt x="16" y="12"/>
                  </a:lnTo>
                  <a:lnTo>
                    <a:pt x="16" y="12"/>
                  </a:lnTo>
                  <a:lnTo>
                    <a:pt x="0" y="0"/>
                  </a:lnTo>
                  <a:lnTo>
                    <a:pt x="0" y="0"/>
                  </a:lnTo>
                  <a:close/>
                </a:path>
              </a:pathLst>
            </a:custGeom>
            <a:solidFill>
              <a:srgbClr val="6463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1" name="Freeform 84"/>
            <p:cNvSpPr/>
            <p:nvPr>
              <p:custDataLst>
                <p:tags r:id="rId90"/>
              </p:custDataLst>
            </p:nvPr>
          </p:nvSpPr>
          <p:spPr bwMode="auto">
            <a:xfrm>
              <a:off x="-3970655" y="6128195"/>
              <a:ext cx="1566863" cy="352425"/>
            </a:xfrm>
            <a:custGeom>
              <a:avLst/>
              <a:gdLst>
                <a:gd name="T0" fmla="*/ 6 w 987"/>
                <a:gd name="T1" fmla="*/ 222 h 222"/>
                <a:gd name="T2" fmla="*/ 987 w 987"/>
                <a:gd name="T3" fmla="*/ 32 h 222"/>
                <a:gd name="T4" fmla="*/ 981 w 987"/>
                <a:gd name="T5" fmla="*/ 0 h 222"/>
                <a:gd name="T6" fmla="*/ 0 w 987"/>
                <a:gd name="T7" fmla="*/ 190 h 222"/>
                <a:gd name="T8" fmla="*/ 6 w 987"/>
                <a:gd name="T9" fmla="*/ 222 h 222"/>
              </a:gdLst>
              <a:ahLst/>
              <a:cxnLst>
                <a:cxn ang="0">
                  <a:pos x="T0" y="T1"/>
                </a:cxn>
                <a:cxn ang="0">
                  <a:pos x="T2" y="T3"/>
                </a:cxn>
                <a:cxn ang="0">
                  <a:pos x="T4" y="T5"/>
                </a:cxn>
                <a:cxn ang="0">
                  <a:pos x="T6" y="T7"/>
                </a:cxn>
                <a:cxn ang="0">
                  <a:pos x="T8" y="T9"/>
                </a:cxn>
              </a:cxnLst>
              <a:rect l="0" t="0" r="r" b="b"/>
              <a:pathLst>
                <a:path w="987" h="222">
                  <a:moveTo>
                    <a:pt x="6" y="222"/>
                  </a:moveTo>
                  <a:lnTo>
                    <a:pt x="987" y="32"/>
                  </a:lnTo>
                  <a:lnTo>
                    <a:pt x="981" y="0"/>
                  </a:lnTo>
                  <a:lnTo>
                    <a:pt x="0" y="190"/>
                  </a:lnTo>
                  <a:lnTo>
                    <a:pt x="6" y="222"/>
                  </a:lnTo>
                  <a:close/>
                </a:path>
              </a:pathLst>
            </a:custGeom>
            <a:solidFill>
              <a:srgbClr val="2F2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2" name="Freeform 85"/>
            <p:cNvSpPr/>
            <p:nvPr>
              <p:custDataLst>
                <p:tags r:id="rId91"/>
              </p:custDataLst>
            </p:nvPr>
          </p:nvSpPr>
          <p:spPr bwMode="auto">
            <a:xfrm>
              <a:off x="-3970655" y="6128195"/>
              <a:ext cx="1566863" cy="352425"/>
            </a:xfrm>
            <a:custGeom>
              <a:avLst/>
              <a:gdLst>
                <a:gd name="T0" fmla="*/ 6 w 987"/>
                <a:gd name="T1" fmla="*/ 222 h 222"/>
                <a:gd name="T2" fmla="*/ 987 w 987"/>
                <a:gd name="T3" fmla="*/ 32 h 222"/>
                <a:gd name="T4" fmla="*/ 981 w 987"/>
                <a:gd name="T5" fmla="*/ 0 h 222"/>
                <a:gd name="T6" fmla="*/ 0 w 987"/>
                <a:gd name="T7" fmla="*/ 190 h 222"/>
              </a:gdLst>
              <a:ahLst/>
              <a:cxnLst>
                <a:cxn ang="0">
                  <a:pos x="T0" y="T1"/>
                </a:cxn>
                <a:cxn ang="0">
                  <a:pos x="T2" y="T3"/>
                </a:cxn>
                <a:cxn ang="0">
                  <a:pos x="T4" y="T5"/>
                </a:cxn>
                <a:cxn ang="0">
                  <a:pos x="T6" y="T7"/>
                </a:cxn>
              </a:cxnLst>
              <a:rect l="0" t="0" r="r" b="b"/>
              <a:pathLst>
                <a:path w="987" h="222">
                  <a:moveTo>
                    <a:pt x="6" y="222"/>
                  </a:moveTo>
                  <a:lnTo>
                    <a:pt x="987" y="32"/>
                  </a:lnTo>
                  <a:lnTo>
                    <a:pt x="981" y="0"/>
                  </a:lnTo>
                  <a:lnTo>
                    <a:pt x="0" y="1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3" name="Freeform 86"/>
            <p:cNvSpPr/>
            <p:nvPr>
              <p:custDataLst>
                <p:tags r:id="rId92"/>
              </p:custDataLst>
            </p:nvPr>
          </p:nvSpPr>
          <p:spPr bwMode="auto">
            <a:xfrm>
              <a:off x="-2464117" y="6055170"/>
              <a:ext cx="301625" cy="206375"/>
            </a:xfrm>
            <a:custGeom>
              <a:avLst/>
              <a:gdLst>
                <a:gd name="T0" fmla="*/ 0 w 190"/>
                <a:gd name="T1" fmla="*/ 0 h 130"/>
                <a:gd name="T2" fmla="*/ 190 w 190"/>
                <a:gd name="T3" fmla="*/ 32 h 130"/>
                <a:gd name="T4" fmla="*/ 28 w 190"/>
                <a:gd name="T5" fmla="*/ 130 h 130"/>
                <a:gd name="T6" fmla="*/ 0 w 190"/>
                <a:gd name="T7" fmla="*/ 0 h 130"/>
              </a:gdLst>
              <a:ahLst/>
              <a:cxnLst>
                <a:cxn ang="0">
                  <a:pos x="T0" y="T1"/>
                </a:cxn>
                <a:cxn ang="0">
                  <a:pos x="T2" y="T3"/>
                </a:cxn>
                <a:cxn ang="0">
                  <a:pos x="T4" y="T5"/>
                </a:cxn>
                <a:cxn ang="0">
                  <a:pos x="T6" y="T7"/>
                </a:cxn>
              </a:cxnLst>
              <a:rect l="0" t="0" r="r" b="b"/>
              <a:pathLst>
                <a:path w="190" h="130">
                  <a:moveTo>
                    <a:pt x="0" y="0"/>
                  </a:moveTo>
                  <a:lnTo>
                    <a:pt x="190" y="32"/>
                  </a:lnTo>
                  <a:lnTo>
                    <a:pt x="28" y="130"/>
                  </a:lnTo>
                  <a:lnTo>
                    <a:pt x="0"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4" name="Freeform 87"/>
            <p:cNvSpPr/>
            <p:nvPr>
              <p:custDataLst>
                <p:tags r:id="rId93"/>
              </p:custDataLst>
            </p:nvPr>
          </p:nvSpPr>
          <p:spPr bwMode="auto">
            <a:xfrm>
              <a:off x="-2464117" y="6055170"/>
              <a:ext cx="301625" cy="206375"/>
            </a:xfrm>
            <a:custGeom>
              <a:avLst/>
              <a:gdLst>
                <a:gd name="T0" fmla="*/ 0 w 190"/>
                <a:gd name="T1" fmla="*/ 0 h 130"/>
                <a:gd name="T2" fmla="*/ 190 w 190"/>
                <a:gd name="T3" fmla="*/ 32 h 130"/>
                <a:gd name="T4" fmla="*/ 28 w 190"/>
                <a:gd name="T5" fmla="*/ 130 h 130"/>
                <a:gd name="T6" fmla="*/ 0 w 190"/>
                <a:gd name="T7" fmla="*/ 0 h 130"/>
              </a:gdLst>
              <a:ahLst/>
              <a:cxnLst>
                <a:cxn ang="0">
                  <a:pos x="T0" y="T1"/>
                </a:cxn>
                <a:cxn ang="0">
                  <a:pos x="T2" y="T3"/>
                </a:cxn>
                <a:cxn ang="0">
                  <a:pos x="T4" y="T5"/>
                </a:cxn>
                <a:cxn ang="0">
                  <a:pos x="T6" y="T7"/>
                </a:cxn>
              </a:cxnLst>
              <a:rect l="0" t="0" r="r" b="b"/>
              <a:pathLst>
                <a:path w="190" h="130">
                  <a:moveTo>
                    <a:pt x="0" y="0"/>
                  </a:moveTo>
                  <a:lnTo>
                    <a:pt x="190" y="32"/>
                  </a:lnTo>
                  <a:lnTo>
                    <a:pt x="28" y="13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5" name="Freeform 88"/>
            <p:cNvSpPr/>
            <p:nvPr>
              <p:custDataLst>
                <p:tags r:id="rId94"/>
              </p:custDataLst>
            </p:nvPr>
          </p:nvSpPr>
          <p:spPr bwMode="auto">
            <a:xfrm>
              <a:off x="-2464117" y="6048820"/>
              <a:ext cx="301625" cy="53975"/>
            </a:xfrm>
            <a:custGeom>
              <a:avLst/>
              <a:gdLst>
                <a:gd name="T0" fmla="*/ 0 w 190"/>
                <a:gd name="T1" fmla="*/ 0 h 34"/>
                <a:gd name="T2" fmla="*/ 0 w 190"/>
                <a:gd name="T3" fmla="*/ 4 h 34"/>
                <a:gd name="T4" fmla="*/ 186 w 190"/>
                <a:gd name="T5" fmla="*/ 34 h 34"/>
                <a:gd name="T6" fmla="*/ 190 w 190"/>
                <a:gd name="T7" fmla="*/ 32 h 34"/>
                <a:gd name="T8" fmla="*/ 0 w 190"/>
                <a:gd name="T9" fmla="*/ 0 h 34"/>
              </a:gdLst>
              <a:ahLst/>
              <a:cxnLst>
                <a:cxn ang="0">
                  <a:pos x="T0" y="T1"/>
                </a:cxn>
                <a:cxn ang="0">
                  <a:pos x="T2" y="T3"/>
                </a:cxn>
                <a:cxn ang="0">
                  <a:pos x="T4" y="T5"/>
                </a:cxn>
                <a:cxn ang="0">
                  <a:pos x="T6" y="T7"/>
                </a:cxn>
                <a:cxn ang="0">
                  <a:pos x="T8" y="T9"/>
                </a:cxn>
              </a:cxnLst>
              <a:rect l="0" t="0" r="r" b="b"/>
              <a:pathLst>
                <a:path w="190" h="34">
                  <a:moveTo>
                    <a:pt x="0" y="0"/>
                  </a:moveTo>
                  <a:lnTo>
                    <a:pt x="0" y="4"/>
                  </a:lnTo>
                  <a:lnTo>
                    <a:pt x="186" y="34"/>
                  </a:lnTo>
                  <a:lnTo>
                    <a:pt x="190" y="32"/>
                  </a:lnTo>
                  <a:lnTo>
                    <a:pt x="0" y="0"/>
                  </a:lnTo>
                  <a:close/>
                </a:path>
              </a:pathLst>
            </a:custGeom>
            <a:solidFill>
              <a:srgbClr val="FCFC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6" name="Freeform 89"/>
            <p:cNvSpPr/>
            <p:nvPr>
              <p:custDataLst>
                <p:tags r:id="rId95"/>
              </p:custDataLst>
            </p:nvPr>
          </p:nvSpPr>
          <p:spPr bwMode="auto">
            <a:xfrm>
              <a:off x="-2464117" y="6048820"/>
              <a:ext cx="301625" cy="53975"/>
            </a:xfrm>
            <a:custGeom>
              <a:avLst/>
              <a:gdLst>
                <a:gd name="T0" fmla="*/ 0 w 190"/>
                <a:gd name="T1" fmla="*/ 0 h 34"/>
                <a:gd name="T2" fmla="*/ 0 w 190"/>
                <a:gd name="T3" fmla="*/ 4 h 34"/>
                <a:gd name="T4" fmla="*/ 186 w 190"/>
                <a:gd name="T5" fmla="*/ 34 h 34"/>
                <a:gd name="T6" fmla="*/ 190 w 190"/>
                <a:gd name="T7" fmla="*/ 32 h 34"/>
                <a:gd name="T8" fmla="*/ 0 w 190"/>
                <a:gd name="T9" fmla="*/ 0 h 34"/>
              </a:gdLst>
              <a:ahLst/>
              <a:cxnLst>
                <a:cxn ang="0">
                  <a:pos x="T0" y="T1"/>
                </a:cxn>
                <a:cxn ang="0">
                  <a:pos x="T2" y="T3"/>
                </a:cxn>
                <a:cxn ang="0">
                  <a:pos x="T4" y="T5"/>
                </a:cxn>
                <a:cxn ang="0">
                  <a:pos x="T6" y="T7"/>
                </a:cxn>
                <a:cxn ang="0">
                  <a:pos x="T8" y="T9"/>
                </a:cxn>
              </a:cxnLst>
              <a:rect l="0" t="0" r="r" b="b"/>
              <a:pathLst>
                <a:path w="190" h="34">
                  <a:moveTo>
                    <a:pt x="0" y="0"/>
                  </a:moveTo>
                  <a:lnTo>
                    <a:pt x="0" y="4"/>
                  </a:lnTo>
                  <a:lnTo>
                    <a:pt x="186" y="34"/>
                  </a:lnTo>
                  <a:lnTo>
                    <a:pt x="190" y="3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7" name="Freeform 90"/>
            <p:cNvSpPr/>
            <p:nvPr>
              <p:custDataLst>
                <p:tags r:id="rId96"/>
              </p:custDataLst>
            </p:nvPr>
          </p:nvSpPr>
          <p:spPr bwMode="auto">
            <a:xfrm>
              <a:off x="-2464117" y="6055170"/>
              <a:ext cx="295275" cy="85725"/>
            </a:xfrm>
            <a:custGeom>
              <a:avLst/>
              <a:gdLst>
                <a:gd name="T0" fmla="*/ 0 w 186"/>
                <a:gd name="T1" fmla="*/ 0 h 54"/>
                <a:gd name="T2" fmla="*/ 2 w 186"/>
                <a:gd name="T3" fmla="*/ 6 h 54"/>
                <a:gd name="T4" fmla="*/ 2 w 186"/>
                <a:gd name="T5" fmla="*/ 6 h 54"/>
                <a:gd name="T6" fmla="*/ 38 w 186"/>
                <a:gd name="T7" fmla="*/ 14 h 54"/>
                <a:gd name="T8" fmla="*/ 76 w 186"/>
                <a:gd name="T9" fmla="*/ 26 h 54"/>
                <a:gd name="T10" fmla="*/ 112 w 186"/>
                <a:gd name="T11" fmla="*/ 40 h 54"/>
                <a:gd name="T12" fmla="*/ 146 w 186"/>
                <a:gd name="T13" fmla="*/ 54 h 54"/>
                <a:gd name="T14" fmla="*/ 186 w 186"/>
                <a:gd name="T15" fmla="*/ 30 h 54"/>
                <a:gd name="T16" fmla="*/ 0 w 186"/>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54">
                  <a:moveTo>
                    <a:pt x="0" y="0"/>
                  </a:moveTo>
                  <a:lnTo>
                    <a:pt x="2" y="6"/>
                  </a:lnTo>
                  <a:lnTo>
                    <a:pt x="2" y="6"/>
                  </a:lnTo>
                  <a:lnTo>
                    <a:pt x="38" y="14"/>
                  </a:lnTo>
                  <a:lnTo>
                    <a:pt x="76" y="26"/>
                  </a:lnTo>
                  <a:lnTo>
                    <a:pt x="112" y="40"/>
                  </a:lnTo>
                  <a:lnTo>
                    <a:pt x="146" y="54"/>
                  </a:lnTo>
                  <a:lnTo>
                    <a:pt x="186" y="30"/>
                  </a:lnTo>
                  <a:lnTo>
                    <a:pt x="0" y="0"/>
                  </a:lnTo>
                  <a:close/>
                </a:path>
              </a:pathLst>
            </a:custGeom>
            <a:solidFill>
              <a:srgbClr val="6767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8" name="Freeform 91"/>
            <p:cNvSpPr/>
            <p:nvPr>
              <p:custDataLst>
                <p:tags r:id="rId97"/>
              </p:custDataLst>
            </p:nvPr>
          </p:nvSpPr>
          <p:spPr bwMode="auto">
            <a:xfrm>
              <a:off x="-2464117" y="6055170"/>
              <a:ext cx="295275" cy="85725"/>
            </a:xfrm>
            <a:custGeom>
              <a:avLst/>
              <a:gdLst>
                <a:gd name="T0" fmla="*/ 0 w 186"/>
                <a:gd name="T1" fmla="*/ 0 h 54"/>
                <a:gd name="T2" fmla="*/ 2 w 186"/>
                <a:gd name="T3" fmla="*/ 6 h 54"/>
                <a:gd name="T4" fmla="*/ 2 w 186"/>
                <a:gd name="T5" fmla="*/ 6 h 54"/>
                <a:gd name="T6" fmla="*/ 38 w 186"/>
                <a:gd name="T7" fmla="*/ 14 h 54"/>
                <a:gd name="T8" fmla="*/ 76 w 186"/>
                <a:gd name="T9" fmla="*/ 26 h 54"/>
                <a:gd name="T10" fmla="*/ 112 w 186"/>
                <a:gd name="T11" fmla="*/ 40 h 54"/>
                <a:gd name="T12" fmla="*/ 146 w 186"/>
                <a:gd name="T13" fmla="*/ 54 h 54"/>
                <a:gd name="T14" fmla="*/ 186 w 186"/>
                <a:gd name="T15" fmla="*/ 30 h 54"/>
                <a:gd name="T16" fmla="*/ 0 w 186"/>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54">
                  <a:moveTo>
                    <a:pt x="0" y="0"/>
                  </a:moveTo>
                  <a:lnTo>
                    <a:pt x="2" y="6"/>
                  </a:lnTo>
                  <a:lnTo>
                    <a:pt x="2" y="6"/>
                  </a:lnTo>
                  <a:lnTo>
                    <a:pt x="38" y="14"/>
                  </a:lnTo>
                  <a:lnTo>
                    <a:pt x="76" y="26"/>
                  </a:lnTo>
                  <a:lnTo>
                    <a:pt x="112" y="40"/>
                  </a:lnTo>
                  <a:lnTo>
                    <a:pt x="146" y="54"/>
                  </a:lnTo>
                  <a:lnTo>
                    <a:pt x="186" y="3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09" name="Freeform 92"/>
            <p:cNvSpPr/>
            <p:nvPr>
              <p:custDataLst>
                <p:tags r:id="rId98"/>
              </p:custDataLst>
            </p:nvPr>
          </p:nvSpPr>
          <p:spPr bwMode="auto">
            <a:xfrm>
              <a:off x="-6116955" y="6486970"/>
              <a:ext cx="1835150" cy="428625"/>
            </a:xfrm>
            <a:custGeom>
              <a:avLst/>
              <a:gdLst>
                <a:gd name="T0" fmla="*/ 1156 w 1156"/>
                <a:gd name="T1" fmla="*/ 0 h 270"/>
                <a:gd name="T2" fmla="*/ 1142 w 1156"/>
                <a:gd name="T3" fmla="*/ 0 h 270"/>
                <a:gd name="T4" fmla="*/ 1104 w 1156"/>
                <a:gd name="T5" fmla="*/ 2 h 270"/>
                <a:gd name="T6" fmla="*/ 1046 w 1156"/>
                <a:gd name="T7" fmla="*/ 6 h 270"/>
                <a:gd name="T8" fmla="*/ 970 w 1156"/>
                <a:gd name="T9" fmla="*/ 12 h 270"/>
                <a:gd name="T10" fmla="*/ 880 w 1156"/>
                <a:gd name="T11" fmla="*/ 24 h 270"/>
                <a:gd name="T12" fmla="*/ 780 w 1156"/>
                <a:gd name="T13" fmla="*/ 36 h 270"/>
                <a:gd name="T14" fmla="*/ 674 w 1156"/>
                <a:gd name="T15" fmla="*/ 54 h 270"/>
                <a:gd name="T16" fmla="*/ 564 w 1156"/>
                <a:gd name="T17" fmla="*/ 76 h 270"/>
                <a:gd name="T18" fmla="*/ 510 w 1156"/>
                <a:gd name="T19" fmla="*/ 88 h 270"/>
                <a:gd name="T20" fmla="*/ 482 w 1156"/>
                <a:gd name="T21" fmla="*/ 96 h 270"/>
                <a:gd name="T22" fmla="*/ 456 w 1156"/>
                <a:gd name="T23" fmla="*/ 102 h 270"/>
                <a:gd name="T24" fmla="*/ 404 w 1156"/>
                <a:gd name="T25" fmla="*/ 116 h 270"/>
                <a:gd name="T26" fmla="*/ 352 w 1156"/>
                <a:gd name="T27" fmla="*/ 130 h 270"/>
                <a:gd name="T28" fmla="*/ 256 w 1156"/>
                <a:gd name="T29" fmla="*/ 162 h 270"/>
                <a:gd name="T30" fmla="*/ 212 w 1156"/>
                <a:gd name="T31" fmla="*/ 178 h 270"/>
                <a:gd name="T32" fmla="*/ 192 w 1156"/>
                <a:gd name="T33" fmla="*/ 184 h 270"/>
                <a:gd name="T34" fmla="*/ 172 w 1156"/>
                <a:gd name="T35" fmla="*/ 192 h 270"/>
                <a:gd name="T36" fmla="*/ 100 w 1156"/>
                <a:gd name="T37" fmla="*/ 222 h 270"/>
                <a:gd name="T38" fmla="*/ 48 w 1156"/>
                <a:gd name="T39" fmla="*/ 246 h 270"/>
                <a:gd name="T40" fmla="*/ 0 w 1156"/>
                <a:gd name="T41" fmla="*/ 270 h 270"/>
                <a:gd name="T42" fmla="*/ 48 w 1156"/>
                <a:gd name="T43" fmla="*/ 248 h 270"/>
                <a:gd name="T44" fmla="*/ 102 w 1156"/>
                <a:gd name="T45" fmla="*/ 224 h 270"/>
                <a:gd name="T46" fmla="*/ 172 w 1156"/>
                <a:gd name="T47" fmla="*/ 196 h 270"/>
                <a:gd name="T48" fmla="*/ 192 w 1156"/>
                <a:gd name="T49" fmla="*/ 190 h 270"/>
                <a:gd name="T50" fmla="*/ 214 w 1156"/>
                <a:gd name="T51" fmla="*/ 182 h 270"/>
                <a:gd name="T52" fmla="*/ 258 w 1156"/>
                <a:gd name="T53" fmla="*/ 168 h 270"/>
                <a:gd name="T54" fmla="*/ 304 w 1156"/>
                <a:gd name="T55" fmla="*/ 152 h 270"/>
                <a:gd name="T56" fmla="*/ 354 w 1156"/>
                <a:gd name="T57" fmla="*/ 138 h 270"/>
                <a:gd name="T58" fmla="*/ 458 w 1156"/>
                <a:gd name="T59" fmla="*/ 110 h 270"/>
                <a:gd name="T60" fmla="*/ 484 w 1156"/>
                <a:gd name="T61" fmla="*/ 102 h 270"/>
                <a:gd name="T62" fmla="*/ 512 w 1156"/>
                <a:gd name="T63" fmla="*/ 96 h 270"/>
                <a:gd name="T64" fmla="*/ 566 w 1156"/>
                <a:gd name="T65" fmla="*/ 84 h 270"/>
                <a:gd name="T66" fmla="*/ 676 w 1156"/>
                <a:gd name="T67" fmla="*/ 62 h 270"/>
                <a:gd name="T68" fmla="*/ 728 w 1156"/>
                <a:gd name="T69" fmla="*/ 52 h 270"/>
                <a:gd name="T70" fmla="*/ 782 w 1156"/>
                <a:gd name="T71" fmla="*/ 44 h 270"/>
                <a:gd name="T72" fmla="*/ 880 w 1156"/>
                <a:gd name="T73" fmla="*/ 28 h 270"/>
                <a:gd name="T74" fmla="*/ 970 w 1156"/>
                <a:gd name="T75" fmla="*/ 18 h 270"/>
                <a:gd name="T76" fmla="*/ 1046 w 1156"/>
                <a:gd name="T77" fmla="*/ 8 h 270"/>
                <a:gd name="T78" fmla="*/ 1104 w 1156"/>
                <a:gd name="T79" fmla="*/ 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6" h="270">
                  <a:moveTo>
                    <a:pt x="1156" y="0"/>
                  </a:moveTo>
                  <a:lnTo>
                    <a:pt x="1156" y="0"/>
                  </a:lnTo>
                  <a:lnTo>
                    <a:pt x="1142" y="0"/>
                  </a:lnTo>
                  <a:lnTo>
                    <a:pt x="1142" y="0"/>
                  </a:lnTo>
                  <a:lnTo>
                    <a:pt x="1104" y="2"/>
                  </a:lnTo>
                  <a:lnTo>
                    <a:pt x="1104" y="2"/>
                  </a:lnTo>
                  <a:lnTo>
                    <a:pt x="1046" y="6"/>
                  </a:lnTo>
                  <a:lnTo>
                    <a:pt x="1046" y="6"/>
                  </a:lnTo>
                  <a:lnTo>
                    <a:pt x="970" y="12"/>
                  </a:lnTo>
                  <a:lnTo>
                    <a:pt x="970" y="12"/>
                  </a:lnTo>
                  <a:lnTo>
                    <a:pt x="880" y="24"/>
                  </a:lnTo>
                  <a:lnTo>
                    <a:pt x="880" y="24"/>
                  </a:lnTo>
                  <a:lnTo>
                    <a:pt x="780" y="36"/>
                  </a:lnTo>
                  <a:lnTo>
                    <a:pt x="780" y="36"/>
                  </a:lnTo>
                  <a:lnTo>
                    <a:pt x="728" y="46"/>
                  </a:lnTo>
                  <a:lnTo>
                    <a:pt x="674" y="54"/>
                  </a:lnTo>
                  <a:lnTo>
                    <a:pt x="674" y="54"/>
                  </a:lnTo>
                  <a:lnTo>
                    <a:pt x="564" y="76"/>
                  </a:lnTo>
                  <a:lnTo>
                    <a:pt x="564" y="76"/>
                  </a:lnTo>
                  <a:lnTo>
                    <a:pt x="510" y="88"/>
                  </a:lnTo>
                  <a:lnTo>
                    <a:pt x="510" y="88"/>
                  </a:lnTo>
                  <a:lnTo>
                    <a:pt x="482" y="96"/>
                  </a:lnTo>
                  <a:lnTo>
                    <a:pt x="482" y="96"/>
                  </a:lnTo>
                  <a:lnTo>
                    <a:pt x="456" y="102"/>
                  </a:lnTo>
                  <a:lnTo>
                    <a:pt x="456" y="102"/>
                  </a:lnTo>
                  <a:lnTo>
                    <a:pt x="404" y="116"/>
                  </a:lnTo>
                  <a:lnTo>
                    <a:pt x="352" y="130"/>
                  </a:lnTo>
                  <a:lnTo>
                    <a:pt x="352" y="130"/>
                  </a:lnTo>
                  <a:lnTo>
                    <a:pt x="302" y="146"/>
                  </a:lnTo>
                  <a:lnTo>
                    <a:pt x="256" y="162"/>
                  </a:lnTo>
                  <a:lnTo>
                    <a:pt x="256" y="162"/>
                  </a:lnTo>
                  <a:lnTo>
                    <a:pt x="212" y="178"/>
                  </a:lnTo>
                  <a:lnTo>
                    <a:pt x="212" y="178"/>
                  </a:lnTo>
                  <a:lnTo>
                    <a:pt x="192" y="184"/>
                  </a:lnTo>
                  <a:lnTo>
                    <a:pt x="192" y="184"/>
                  </a:lnTo>
                  <a:lnTo>
                    <a:pt x="172" y="192"/>
                  </a:lnTo>
                  <a:lnTo>
                    <a:pt x="172" y="192"/>
                  </a:lnTo>
                  <a:lnTo>
                    <a:pt x="100" y="222"/>
                  </a:lnTo>
                  <a:lnTo>
                    <a:pt x="100" y="222"/>
                  </a:lnTo>
                  <a:lnTo>
                    <a:pt x="48" y="246"/>
                  </a:lnTo>
                  <a:lnTo>
                    <a:pt x="48" y="246"/>
                  </a:lnTo>
                  <a:lnTo>
                    <a:pt x="0" y="270"/>
                  </a:lnTo>
                  <a:lnTo>
                    <a:pt x="0" y="270"/>
                  </a:lnTo>
                  <a:lnTo>
                    <a:pt x="48" y="248"/>
                  </a:lnTo>
                  <a:lnTo>
                    <a:pt x="48" y="248"/>
                  </a:lnTo>
                  <a:lnTo>
                    <a:pt x="102" y="224"/>
                  </a:lnTo>
                  <a:lnTo>
                    <a:pt x="102" y="224"/>
                  </a:lnTo>
                  <a:lnTo>
                    <a:pt x="172" y="196"/>
                  </a:lnTo>
                  <a:lnTo>
                    <a:pt x="172" y="196"/>
                  </a:lnTo>
                  <a:lnTo>
                    <a:pt x="192" y="190"/>
                  </a:lnTo>
                  <a:lnTo>
                    <a:pt x="192" y="190"/>
                  </a:lnTo>
                  <a:lnTo>
                    <a:pt x="214" y="182"/>
                  </a:lnTo>
                  <a:lnTo>
                    <a:pt x="214" y="182"/>
                  </a:lnTo>
                  <a:lnTo>
                    <a:pt x="258" y="168"/>
                  </a:lnTo>
                  <a:lnTo>
                    <a:pt x="258" y="168"/>
                  </a:lnTo>
                  <a:lnTo>
                    <a:pt x="304" y="152"/>
                  </a:lnTo>
                  <a:lnTo>
                    <a:pt x="354" y="138"/>
                  </a:lnTo>
                  <a:lnTo>
                    <a:pt x="354" y="138"/>
                  </a:lnTo>
                  <a:lnTo>
                    <a:pt x="406" y="124"/>
                  </a:lnTo>
                  <a:lnTo>
                    <a:pt x="458" y="110"/>
                  </a:lnTo>
                  <a:lnTo>
                    <a:pt x="458" y="110"/>
                  </a:lnTo>
                  <a:lnTo>
                    <a:pt x="484" y="102"/>
                  </a:lnTo>
                  <a:lnTo>
                    <a:pt x="484" y="102"/>
                  </a:lnTo>
                  <a:lnTo>
                    <a:pt x="512" y="96"/>
                  </a:lnTo>
                  <a:lnTo>
                    <a:pt x="512" y="96"/>
                  </a:lnTo>
                  <a:lnTo>
                    <a:pt x="566" y="84"/>
                  </a:lnTo>
                  <a:lnTo>
                    <a:pt x="566" y="84"/>
                  </a:lnTo>
                  <a:lnTo>
                    <a:pt x="676" y="62"/>
                  </a:lnTo>
                  <a:lnTo>
                    <a:pt x="676" y="62"/>
                  </a:lnTo>
                  <a:lnTo>
                    <a:pt x="728" y="52"/>
                  </a:lnTo>
                  <a:lnTo>
                    <a:pt x="782" y="44"/>
                  </a:lnTo>
                  <a:lnTo>
                    <a:pt x="782" y="44"/>
                  </a:lnTo>
                  <a:lnTo>
                    <a:pt x="880" y="28"/>
                  </a:lnTo>
                  <a:lnTo>
                    <a:pt x="880" y="28"/>
                  </a:lnTo>
                  <a:lnTo>
                    <a:pt x="970" y="18"/>
                  </a:lnTo>
                  <a:lnTo>
                    <a:pt x="970" y="18"/>
                  </a:lnTo>
                  <a:lnTo>
                    <a:pt x="1046" y="8"/>
                  </a:lnTo>
                  <a:lnTo>
                    <a:pt x="1046" y="8"/>
                  </a:lnTo>
                  <a:lnTo>
                    <a:pt x="1104" y="4"/>
                  </a:lnTo>
                  <a:lnTo>
                    <a:pt x="1104" y="4"/>
                  </a:lnTo>
                  <a:lnTo>
                    <a:pt x="11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0" name="Freeform 93"/>
            <p:cNvSpPr/>
            <p:nvPr>
              <p:custDataLst>
                <p:tags r:id="rId99"/>
              </p:custDataLst>
            </p:nvPr>
          </p:nvSpPr>
          <p:spPr bwMode="auto">
            <a:xfrm>
              <a:off x="-6116955" y="6486970"/>
              <a:ext cx="1835150" cy="428625"/>
            </a:xfrm>
            <a:custGeom>
              <a:avLst/>
              <a:gdLst>
                <a:gd name="T0" fmla="*/ 1156 w 1156"/>
                <a:gd name="T1" fmla="*/ 0 h 270"/>
                <a:gd name="T2" fmla="*/ 1142 w 1156"/>
                <a:gd name="T3" fmla="*/ 0 h 270"/>
                <a:gd name="T4" fmla="*/ 1104 w 1156"/>
                <a:gd name="T5" fmla="*/ 2 h 270"/>
                <a:gd name="T6" fmla="*/ 1046 w 1156"/>
                <a:gd name="T7" fmla="*/ 6 h 270"/>
                <a:gd name="T8" fmla="*/ 970 w 1156"/>
                <a:gd name="T9" fmla="*/ 12 h 270"/>
                <a:gd name="T10" fmla="*/ 880 w 1156"/>
                <a:gd name="T11" fmla="*/ 24 h 270"/>
                <a:gd name="T12" fmla="*/ 780 w 1156"/>
                <a:gd name="T13" fmla="*/ 36 h 270"/>
                <a:gd name="T14" fmla="*/ 674 w 1156"/>
                <a:gd name="T15" fmla="*/ 54 h 270"/>
                <a:gd name="T16" fmla="*/ 564 w 1156"/>
                <a:gd name="T17" fmla="*/ 76 h 270"/>
                <a:gd name="T18" fmla="*/ 510 w 1156"/>
                <a:gd name="T19" fmla="*/ 88 h 270"/>
                <a:gd name="T20" fmla="*/ 482 w 1156"/>
                <a:gd name="T21" fmla="*/ 96 h 270"/>
                <a:gd name="T22" fmla="*/ 456 w 1156"/>
                <a:gd name="T23" fmla="*/ 102 h 270"/>
                <a:gd name="T24" fmla="*/ 404 w 1156"/>
                <a:gd name="T25" fmla="*/ 116 h 270"/>
                <a:gd name="T26" fmla="*/ 352 w 1156"/>
                <a:gd name="T27" fmla="*/ 130 h 270"/>
                <a:gd name="T28" fmla="*/ 256 w 1156"/>
                <a:gd name="T29" fmla="*/ 162 h 270"/>
                <a:gd name="T30" fmla="*/ 212 w 1156"/>
                <a:gd name="T31" fmla="*/ 178 h 270"/>
                <a:gd name="T32" fmla="*/ 192 w 1156"/>
                <a:gd name="T33" fmla="*/ 184 h 270"/>
                <a:gd name="T34" fmla="*/ 172 w 1156"/>
                <a:gd name="T35" fmla="*/ 192 h 270"/>
                <a:gd name="T36" fmla="*/ 100 w 1156"/>
                <a:gd name="T37" fmla="*/ 222 h 270"/>
                <a:gd name="T38" fmla="*/ 48 w 1156"/>
                <a:gd name="T39" fmla="*/ 246 h 270"/>
                <a:gd name="T40" fmla="*/ 0 w 1156"/>
                <a:gd name="T41" fmla="*/ 270 h 270"/>
                <a:gd name="T42" fmla="*/ 48 w 1156"/>
                <a:gd name="T43" fmla="*/ 248 h 270"/>
                <a:gd name="T44" fmla="*/ 102 w 1156"/>
                <a:gd name="T45" fmla="*/ 224 h 270"/>
                <a:gd name="T46" fmla="*/ 172 w 1156"/>
                <a:gd name="T47" fmla="*/ 196 h 270"/>
                <a:gd name="T48" fmla="*/ 192 w 1156"/>
                <a:gd name="T49" fmla="*/ 190 h 270"/>
                <a:gd name="T50" fmla="*/ 214 w 1156"/>
                <a:gd name="T51" fmla="*/ 182 h 270"/>
                <a:gd name="T52" fmla="*/ 258 w 1156"/>
                <a:gd name="T53" fmla="*/ 168 h 270"/>
                <a:gd name="T54" fmla="*/ 304 w 1156"/>
                <a:gd name="T55" fmla="*/ 152 h 270"/>
                <a:gd name="T56" fmla="*/ 354 w 1156"/>
                <a:gd name="T57" fmla="*/ 138 h 270"/>
                <a:gd name="T58" fmla="*/ 458 w 1156"/>
                <a:gd name="T59" fmla="*/ 110 h 270"/>
                <a:gd name="T60" fmla="*/ 484 w 1156"/>
                <a:gd name="T61" fmla="*/ 102 h 270"/>
                <a:gd name="T62" fmla="*/ 512 w 1156"/>
                <a:gd name="T63" fmla="*/ 96 h 270"/>
                <a:gd name="T64" fmla="*/ 566 w 1156"/>
                <a:gd name="T65" fmla="*/ 84 h 270"/>
                <a:gd name="T66" fmla="*/ 676 w 1156"/>
                <a:gd name="T67" fmla="*/ 62 h 270"/>
                <a:gd name="T68" fmla="*/ 728 w 1156"/>
                <a:gd name="T69" fmla="*/ 52 h 270"/>
                <a:gd name="T70" fmla="*/ 782 w 1156"/>
                <a:gd name="T71" fmla="*/ 44 h 270"/>
                <a:gd name="T72" fmla="*/ 880 w 1156"/>
                <a:gd name="T73" fmla="*/ 28 h 270"/>
                <a:gd name="T74" fmla="*/ 970 w 1156"/>
                <a:gd name="T75" fmla="*/ 18 h 270"/>
                <a:gd name="T76" fmla="*/ 1046 w 1156"/>
                <a:gd name="T77" fmla="*/ 8 h 270"/>
                <a:gd name="T78" fmla="*/ 1104 w 1156"/>
                <a:gd name="T79" fmla="*/ 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6" h="270">
                  <a:moveTo>
                    <a:pt x="1156" y="0"/>
                  </a:moveTo>
                  <a:lnTo>
                    <a:pt x="1156" y="0"/>
                  </a:lnTo>
                  <a:lnTo>
                    <a:pt x="1142" y="0"/>
                  </a:lnTo>
                  <a:lnTo>
                    <a:pt x="1142" y="0"/>
                  </a:lnTo>
                  <a:lnTo>
                    <a:pt x="1104" y="2"/>
                  </a:lnTo>
                  <a:lnTo>
                    <a:pt x="1104" y="2"/>
                  </a:lnTo>
                  <a:lnTo>
                    <a:pt x="1046" y="6"/>
                  </a:lnTo>
                  <a:lnTo>
                    <a:pt x="1046" y="6"/>
                  </a:lnTo>
                  <a:lnTo>
                    <a:pt x="970" y="12"/>
                  </a:lnTo>
                  <a:lnTo>
                    <a:pt x="970" y="12"/>
                  </a:lnTo>
                  <a:lnTo>
                    <a:pt x="880" y="24"/>
                  </a:lnTo>
                  <a:lnTo>
                    <a:pt x="880" y="24"/>
                  </a:lnTo>
                  <a:lnTo>
                    <a:pt x="780" y="36"/>
                  </a:lnTo>
                  <a:lnTo>
                    <a:pt x="780" y="36"/>
                  </a:lnTo>
                  <a:lnTo>
                    <a:pt x="728" y="46"/>
                  </a:lnTo>
                  <a:lnTo>
                    <a:pt x="674" y="54"/>
                  </a:lnTo>
                  <a:lnTo>
                    <a:pt x="674" y="54"/>
                  </a:lnTo>
                  <a:lnTo>
                    <a:pt x="564" y="76"/>
                  </a:lnTo>
                  <a:lnTo>
                    <a:pt x="564" y="76"/>
                  </a:lnTo>
                  <a:lnTo>
                    <a:pt x="510" y="88"/>
                  </a:lnTo>
                  <a:lnTo>
                    <a:pt x="510" y="88"/>
                  </a:lnTo>
                  <a:lnTo>
                    <a:pt x="482" y="96"/>
                  </a:lnTo>
                  <a:lnTo>
                    <a:pt x="482" y="96"/>
                  </a:lnTo>
                  <a:lnTo>
                    <a:pt x="456" y="102"/>
                  </a:lnTo>
                  <a:lnTo>
                    <a:pt x="456" y="102"/>
                  </a:lnTo>
                  <a:lnTo>
                    <a:pt x="404" y="116"/>
                  </a:lnTo>
                  <a:lnTo>
                    <a:pt x="352" y="130"/>
                  </a:lnTo>
                  <a:lnTo>
                    <a:pt x="352" y="130"/>
                  </a:lnTo>
                  <a:lnTo>
                    <a:pt x="302" y="146"/>
                  </a:lnTo>
                  <a:lnTo>
                    <a:pt x="256" y="162"/>
                  </a:lnTo>
                  <a:lnTo>
                    <a:pt x="256" y="162"/>
                  </a:lnTo>
                  <a:lnTo>
                    <a:pt x="212" y="178"/>
                  </a:lnTo>
                  <a:lnTo>
                    <a:pt x="212" y="178"/>
                  </a:lnTo>
                  <a:lnTo>
                    <a:pt x="192" y="184"/>
                  </a:lnTo>
                  <a:lnTo>
                    <a:pt x="192" y="184"/>
                  </a:lnTo>
                  <a:lnTo>
                    <a:pt x="172" y="192"/>
                  </a:lnTo>
                  <a:lnTo>
                    <a:pt x="172" y="192"/>
                  </a:lnTo>
                  <a:lnTo>
                    <a:pt x="100" y="222"/>
                  </a:lnTo>
                  <a:lnTo>
                    <a:pt x="100" y="222"/>
                  </a:lnTo>
                  <a:lnTo>
                    <a:pt x="48" y="246"/>
                  </a:lnTo>
                  <a:lnTo>
                    <a:pt x="48" y="246"/>
                  </a:lnTo>
                  <a:lnTo>
                    <a:pt x="0" y="270"/>
                  </a:lnTo>
                  <a:lnTo>
                    <a:pt x="0" y="270"/>
                  </a:lnTo>
                  <a:lnTo>
                    <a:pt x="48" y="248"/>
                  </a:lnTo>
                  <a:lnTo>
                    <a:pt x="48" y="248"/>
                  </a:lnTo>
                  <a:lnTo>
                    <a:pt x="102" y="224"/>
                  </a:lnTo>
                  <a:lnTo>
                    <a:pt x="102" y="224"/>
                  </a:lnTo>
                  <a:lnTo>
                    <a:pt x="172" y="196"/>
                  </a:lnTo>
                  <a:lnTo>
                    <a:pt x="172" y="196"/>
                  </a:lnTo>
                  <a:lnTo>
                    <a:pt x="192" y="190"/>
                  </a:lnTo>
                  <a:lnTo>
                    <a:pt x="192" y="190"/>
                  </a:lnTo>
                  <a:lnTo>
                    <a:pt x="214" y="182"/>
                  </a:lnTo>
                  <a:lnTo>
                    <a:pt x="214" y="182"/>
                  </a:lnTo>
                  <a:lnTo>
                    <a:pt x="258" y="168"/>
                  </a:lnTo>
                  <a:lnTo>
                    <a:pt x="258" y="168"/>
                  </a:lnTo>
                  <a:lnTo>
                    <a:pt x="304" y="152"/>
                  </a:lnTo>
                  <a:lnTo>
                    <a:pt x="354" y="138"/>
                  </a:lnTo>
                  <a:lnTo>
                    <a:pt x="354" y="138"/>
                  </a:lnTo>
                  <a:lnTo>
                    <a:pt x="406" y="124"/>
                  </a:lnTo>
                  <a:lnTo>
                    <a:pt x="458" y="110"/>
                  </a:lnTo>
                  <a:lnTo>
                    <a:pt x="458" y="110"/>
                  </a:lnTo>
                  <a:lnTo>
                    <a:pt x="484" y="102"/>
                  </a:lnTo>
                  <a:lnTo>
                    <a:pt x="484" y="102"/>
                  </a:lnTo>
                  <a:lnTo>
                    <a:pt x="512" y="96"/>
                  </a:lnTo>
                  <a:lnTo>
                    <a:pt x="512" y="96"/>
                  </a:lnTo>
                  <a:lnTo>
                    <a:pt x="566" y="84"/>
                  </a:lnTo>
                  <a:lnTo>
                    <a:pt x="566" y="84"/>
                  </a:lnTo>
                  <a:lnTo>
                    <a:pt x="676" y="62"/>
                  </a:lnTo>
                  <a:lnTo>
                    <a:pt x="676" y="62"/>
                  </a:lnTo>
                  <a:lnTo>
                    <a:pt x="728" y="52"/>
                  </a:lnTo>
                  <a:lnTo>
                    <a:pt x="782" y="44"/>
                  </a:lnTo>
                  <a:lnTo>
                    <a:pt x="782" y="44"/>
                  </a:lnTo>
                  <a:lnTo>
                    <a:pt x="880" y="28"/>
                  </a:lnTo>
                  <a:lnTo>
                    <a:pt x="880" y="28"/>
                  </a:lnTo>
                  <a:lnTo>
                    <a:pt x="970" y="18"/>
                  </a:lnTo>
                  <a:lnTo>
                    <a:pt x="970" y="18"/>
                  </a:lnTo>
                  <a:lnTo>
                    <a:pt x="1046" y="8"/>
                  </a:lnTo>
                  <a:lnTo>
                    <a:pt x="1046" y="8"/>
                  </a:lnTo>
                  <a:lnTo>
                    <a:pt x="1104" y="4"/>
                  </a:lnTo>
                  <a:lnTo>
                    <a:pt x="1104" y="4"/>
                  </a:lnTo>
                  <a:lnTo>
                    <a:pt x="1156" y="0"/>
                  </a:lnTo>
                </a:path>
              </a:pathLst>
            </a:custGeom>
            <a:solidFill>
              <a:schemeClr val="dk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1" name="Freeform 94"/>
            <p:cNvSpPr>
              <a:spLocks noEditPoints="1"/>
            </p:cNvSpPr>
            <p:nvPr>
              <p:custDataLst>
                <p:tags r:id="rId100"/>
              </p:custDataLst>
            </p:nvPr>
          </p:nvSpPr>
          <p:spPr bwMode="auto">
            <a:xfrm>
              <a:off x="-6278880" y="8306245"/>
              <a:ext cx="5630863" cy="1362075"/>
            </a:xfrm>
            <a:custGeom>
              <a:avLst/>
              <a:gdLst>
                <a:gd name="T0" fmla="*/ 2285 w 3547"/>
                <a:gd name="T1" fmla="*/ 822 h 858"/>
                <a:gd name="T2" fmla="*/ 2114 w 3547"/>
                <a:gd name="T3" fmla="*/ 828 h 858"/>
                <a:gd name="T4" fmla="*/ 1938 w 3547"/>
                <a:gd name="T5" fmla="*/ 826 h 858"/>
                <a:gd name="T6" fmla="*/ 1858 w 3547"/>
                <a:gd name="T7" fmla="*/ 852 h 858"/>
                <a:gd name="T8" fmla="*/ 2026 w 3547"/>
                <a:gd name="T9" fmla="*/ 858 h 858"/>
                <a:gd name="T10" fmla="*/ 2114 w 3547"/>
                <a:gd name="T11" fmla="*/ 858 h 858"/>
                <a:gd name="T12" fmla="*/ 2287 w 3547"/>
                <a:gd name="T13" fmla="*/ 850 h 858"/>
                <a:gd name="T14" fmla="*/ 3061 w 3547"/>
                <a:gd name="T15" fmla="*/ 710 h 858"/>
                <a:gd name="T16" fmla="*/ 2835 w 3547"/>
                <a:gd name="T17" fmla="*/ 756 h 858"/>
                <a:gd name="T18" fmla="*/ 2649 w 3547"/>
                <a:gd name="T19" fmla="*/ 786 h 858"/>
                <a:gd name="T20" fmla="*/ 2531 w 3547"/>
                <a:gd name="T21" fmla="*/ 800 h 858"/>
                <a:gd name="T22" fmla="*/ 2405 w 3547"/>
                <a:gd name="T23" fmla="*/ 840 h 858"/>
                <a:gd name="T24" fmla="*/ 2607 w 3547"/>
                <a:gd name="T25" fmla="*/ 816 h 858"/>
                <a:gd name="T26" fmla="*/ 2805 w 3547"/>
                <a:gd name="T27" fmla="*/ 778 h 858"/>
                <a:gd name="T28" fmla="*/ 2975 w 3547"/>
                <a:gd name="T29" fmla="*/ 746 h 858"/>
                <a:gd name="T30" fmla="*/ 3141 w 3547"/>
                <a:gd name="T31" fmla="*/ 692 h 858"/>
                <a:gd name="T32" fmla="*/ 3137 w 3547"/>
                <a:gd name="T33" fmla="*/ 706 h 858"/>
                <a:gd name="T34" fmla="*/ 3547 w 3547"/>
                <a:gd name="T35" fmla="*/ 580 h 858"/>
                <a:gd name="T36" fmla="*/ 3307 w 3547"/>
                <a:gd name="T37" fmla="*/ 650 h 858"/>
                <a:gd name="T38" fmla="*/ 3309 w 3547"/>
                <a:gd name="T39" fmla="*/ 658 h 858"/>
                <a:gd name="T40" fmla="*/ 3547 w 3547"/>
                <a:gd name="T41" fmla="*/ 580 h 858"/>
                <a:gd name="T42" fmla="*/ 26 w 3547"/>
                <a:gd name="T43" fmla="*/ 34 h 858"/>
                <a:gd name="T44" fmla="*/ 168 w 3547"/>
                <a:gd name="T45" fmla="*/ 184 h 858"/>
                <a:gd name="T46" fmla="*/ 288 w 3547"/>
                <a:gd name="T47" fmla="*/ 288 h 858"/>
                <a:gd name="T48" fmla="*/ 440 w 3547"/>
                <a:gd name="T49" fmla="*/ 400 h 858"/>
                <a:gd name="T50" fmla="*/ 690 w 3547"/>
                <a:gd name="T51" fmla="*/ 546 h 858"/>
                <a:gd name="T52" fmla="*/ 760 w 3547"/>
                <a:gd name="T53" fmla="*/ 582 h 858"/>
                <a:gd name="T54" fmla="*/ 908 w 3547"/>
                <a:gd name="T55" fmla="*/ 648 h 858"/>
                <a:gd name="T56" fmla="*/ 986 w 3547"/>
                <a:gd name="T57" fmla="*/ 678 h 858"/>
                <a:gd name="T58" fmla="*/ 1148 w 3547"/>
                <a:gd name="T59" fmla="*/ 732 h 858"/>
                <a:gd name="T60" fmla="*/ 1232 w 3547"/>
                <a:gd name="T61" fmla="*/ 756 h 858"/>
                <a:gd name="T62" fmla="*/ 1404 w 3547"/>
                <a:gd name="T63" fmla="*/ 796 h 858"/>
                <a:gd name="T64" fmla="*/ 1492 w 3547"/>
                <a:gd name="T65" fmla="*/ 812 h 858"/>
                <a:gd name="T66" fmla="*/ 1624 w 3547"/>
                <a:gd name="T67" fmla="*/ 832 h 858"/>
                <a:gd name="T68" fmla="*/ 1758 w 3547"/>
                <a:gd name="T69" fmla="*/ 846 h 858"/>
                <a:gd name="T70" fmla="*/ 1810 w 3547"/>
                <a:gd name="T71" fmla="*/ 850 h 858"/>
                <a:gd name="T72" fmla="*/ 1762 w 3547"/>
                <a:gd name="T73" fmla="*/ 814 h 858"/>
                <a:gd name="T74" fmla="*/ 1606 w 3547"/>
                <a:gd name="T75" fmla="*/ 798 h 858"/>
                <a:gd name="T76" fmla="*/ 1498 w 3547"/>
                <a:gd name="T77" fmla="*/ 782 h 858"/>
                <a:gd name="T78" fmla="*/ 1324 w 3547"/>
                <a:gd name="T79" fmla="*/ 748 h 858"/>
                <a:gd name="T80" fmla="*/ 1198 w 3547"/>
                <a:gd name="T81" fmla="*/ 716 h 858"/>
                <a:gd name="T82" fmla="*/ 1074 w 3547"/>
                <a:gd name="T83" fmla="*/ 678 h 858"/>
                <a:gd name="T84" fmla="*/ 956 w 3547"/>
                <a:gd name="T85" fmla="*/ 638 h 858"/>
                <a:gd name="T86" fmla="*/ 842 w 3547"/>
                <a:gd name="T87" fmla="*/ 592 h 858"/>
                <a:gd name="T88" fmla="*/ 734 w 3547"/>
                <a:gd name="T89" fmla="*/ 544 h 858"/>
                <a:gd name="T90" fmla="*/ 632 w 3547"/>
                <a:gd name="T91" fmla="*/ 492 h 858"/>
                <a:gd name="T92" fmla="*/ 450 w 3547"/>
                <a:gd name="T93" fmla="*/ 384 h 858"/>
                <a:gd name="T94" fmla="*/ 344 w 3547"/>
                <a:gd name="T95" fmla="*/ 312 h 858"/>
                <a:gd name="T96" fmla="*/ 296 w 3547"/>
                <a:gd name="T97" fmla="*/ 278 h 858"/>
                <a:gd name="T98" fmla="*/ 174 w 3547"/>
                <a:gd name="T99" fmla="*/ 178 h 858"/>
                <a:gd name="T100" fmla="*/ 26 w 3547"/>
                <a:gd name="T101" fmla="*/ 32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47" h="858">
                  <a:moveTo>
                    <a:pt x="2333" y="818"/>
                  </a:moveTo>
                  <a:lnTo>
                    <a:pt x="2333" y="818"/>
                  </a:lnTo>
                  <a:lnTo>
                    <a:pt x="2285" y="822"/>
                  </a:lnTo>
                  <a:lnTo>
                    <a:pt x="2285" y="822"/>
                  </a:lnTo>
                  <a:lnTo>
                    <a:pt x="2199" y="824"/>
                  </a:lnTo>
                  <a:lnTo>
                    <a:pt x="2199" y="824"/>
                  </a:lnTo>
                  <a:lnTo>
                    <a:pt x="2114" y="828"/>
                  </a:lnTo>
                  <a:lnTo>
                    <a:pt x="2114" y="828"/>
                  </a:lnTo>
                  <a:lnTo>
                    <a:pt x="2026" y="826"/>
                  </a:lnTo>
                  <a:lnTo>
                    <a:pt x="2026" y="826"/>
                  </a:lnTo>
                  <a:lnTo>
                    <a:pt x="1938" y="826"/>
                  </a:lnTo>
                  <a:lnTo>
                    <a:pt x="1938" y="826"/>
                  </a:lnTo>
                  <a:lnTo>
                    <a:pt x="1850" y="820"/>
                  </a:lnTo>
                  <a:lnTo>
                    <a:pt x="1824" y="820"/>
                  </a:lnTo>
                  <a:lnTo>
                    <a:pt x="1858" y="852"/>
                  </a:lnTo>
                  <a:lnTo>
                    <a:pt x="1858" y="852"/>
                  </a:lnTo>
                  <a:lnTo>
                    <a:pt x="1938" y="858"/>
                  </a:lnTo>
                  <a:lnTo>
                    <a:pt x="1938" y="858"/>
                  </a:lnTo>
                  <a:lnTo>
                    <a:pt x="2026" y="858"/>
                  </a:lnTo>
                  <a:lnTo>
                    <a:pt x="2026" y="858"/>
                  </a:lnTo>
                  <a:lnTo>
                    <a:pt x="2106" y="858"/>
                  </a:lnTo>
                  <a:lnTo>
                    <a:pt x="2106" y="858"/>
                  </a:lnTo>
                  <a:lnTo>
                    <a:pt x="2114" y="858"/>
                  </a:lnTo>
                  <a:lnTo>
                    <a:pt x="2114" y="858"/>
                  </a:lnTo>
                  <a:lnTo>
                    <a:pt x="2201" y="854"/>
                  </a:lnTo>
                  <a:lnTo>
                    <a:pt x="2201" y="854"/>
                  </a:lnTo>
                  <a:lnTo>
                    <a:pt x="2287" y="850"/>
                  </a:lnTo>
                  <a:lnTo>
                    <a:pt x="2287" y="850"/>
                  </a:lnTo>
                  <a:lnTo>
                    <a:pt x="2323" y="848"/>
                  </a:lnTo>
                  <a:lnTo>
                    <a:pt x="2333" y="818"/>
                  </a:lnTo>
                  <a:close/>
                  <a:moveTo>
                    <a:pt x="3061" y="710"/>
                  </a:moveTo>
                  <a:lnTo>
                    <a:pt x="3061" y="710"/>
                  </a:lnTo>
                  <a:lnTo>
                    <a:pt x="2971" y="728"/>
                  </a:lnTo>
                  <a:lnTo>
                    <a:pt x="2971" y="728"/>
                  </a:lnTo>
                  <a:lnTo>
                    <a:pt x="2905" y="744"/>
                  </a:lnTo>
                  <a:lnTo>
                    <a:pt x="2835" y="756"/>
                  </a:lnTo>
                  <a:lnTo>
                    <a:pt x="2687" y="780"/>
                  </a:lnTo>
                  <a:lnTo>
                    <a:pt x="2687" y="780"/>
                  </a:lnTo>
                  <a:lnTo>
                    <a:pt x="2649" y="786"/>
                  </a:lnTo>
                  <a:lnTo>
                    <a:pt x="2649" y="786"/>
                  </a:lnTo>
                  <a:lnTo>
                    <a:pt x="2611" y="790"/>
                  </a:lnTo>
                  <a:lnTo>
                    <a:pt x="2611" y="790"/>
                  </a:lnTo>
                  <a:lnTo>
                    <a:pt x="2531" y="800"/>
                  </a:lnTo>
                  <a:lnTo>
                    <a:pt x="2531" y="800"/>
                  </a:lnTo>
                  <a:lnTo>
                    <a:pt x="2475" y="806"/>
                  </a:lnTo>
                  <a:lnTo>
                    <a:pt x="2415" y="812"/>
                  </a:lnTo>
                  <a:lnTo>
                    <a:pt x="2405" y="840"/>
                  </a:lnTo>
                  <a:lnTo>
                    <a:pt x="2405" y="840"/>
                  </a:lnTo>
                  <a:lnTo>
                    <a:pt x="2471" y="834"/>
                  </a:lnTo>
                  <a:lnTo>
                    <a:pt x="2535" y="826"/>
                  </a:lnTo>
                  <a:lnTo>
                    <a:pt x="2535" y="826"/>
                  </a:lnTo>
                  <a:lnTo>
                    <a:pt x="2607" y="816"/>
                  </a:lnTo>
                  <a:lnTo>
                    <a:pt x="2607" y="816"/>
                  </a:lnTo>
                  <a:lnTo>
                    <a:pt x="2673" y="802"/>
                  </a:lnTo>
                  <a:lnTo>
                    <a:pt x="2739" y="790"/>
                  </a:lnTo>
                  <a:lnTo>
                    <a:pt x="2805" y="778"/>
                  </a:lnTo>
                  <a:lnTo>
                    <a:pt x="2869" y="770"/>
                  </a:lnTo>
                  <a:lnTo>
                    <a:pt x="2869" y="770"/>
                  </a:lnTo>
                  <a:lnTo>
                    <a:pt x="2923" y="758"/>
                  </a:lnTo>
                  <a:lnTo>
                    <a:pt x="2975" y="746"/>
                  </a:lnTo>
                  <a:lnTo>
                    <a:pt x="2975" y="746"/>
                  </a:lnTo>
                  <a:lnTo>
                    <a:pt x="3065" y="726"/>
                  </a:lnTo>
                  <a:lnTo>
                    <a:pt x="3061" y="710"/>
                  </a:lnTo>
                  <a:close/>
                  <a:moveTo>
                    <a:pt x="3141" y="692"/>
                  </a:moveTo>
                  <a:lnTo>
                    <a:pt x="3141" y="692"/>
                  </a:lnTo>
                  <a:lnTo>
                    <a:pt x="3133" y="692"/>
                  </a:lnTo>
                  <a:lnTo>
                    <a:pt x="3137" y="706"/>
                  </a:lnTo>
                  <a:lnTo>
                    <a:pt x="3137" y="706"/>
                  </a:lnTo>
                  <a:lnTo>
                    <a:pt x="3145" y="704"/>
                  </a:lnTo>
                  <a:lnTo>
                    <a:pt x="3141" y="692"/>
                  </a:lnTo>
                  <a:close/>
                  <a:moveTo>
                    <a:pt x="3547" y="580"/>
                  </a:moveTo>
                  <a:lnTo>
                    <a:pt x="3547" y="580"/>
                  </a:lnTo>
                  <a:lnTo>
                    <a:pt x="3391" y="624"/>
                  </a:lnTo>
                  <a:lnTo>
                    <a:pt x="3391" y="624"/>
                  </a:lnTo>
                  <a:lnTo>
                    <a:pt x="3307" y="650"/>
                  </a:lnTo>
                  <a:lnTo>
                    <a:pt x="3307" y="650"/>
                  </a:lnTo>
                  <a:lnTo>
                    <a:pt x="3213" y="672"/>
                  </a:lnTo>
                  <a:lnTo>
                    <a:pt x="3217" y="684"/>
                  </a:lnTo>
                  <a:lnTo>
                    <a:pt x="3217" y="684"/>
                  </a:lnTo>
                  <a:lnTo>
                    <a:pt x="3309" y="658"/>
                  </a:lnTo>
                  <a:lnTo>
                    <a:pt x="3309" y="658"/>
                  </a:lnTo>
                  <a:lnTo>
                    <a:pt x="3393" y="630"/>
                  </a:lnTo>
                  <a:lnTo>
                    <a:pt x="3393" y="630"/>
                  </a:lnTo>
                  <a:lnTo>
                    <a:pt x="3547" y="580"/>
                  </a:lnTo>
                  <a:close/>
                  <a:moveTo>
                    <a:pt x="0" y="0"/>
                  </a:moveTo>
                  <a:lnTo>
                    <a:pt x="0" y="0"/>
                  </a:lnTo>
                  <a:lnTo>
                    <a:pt x="26" y="34"/>
                  </a:lnTo>
                  <a:lnTo>
                    <a:pt x="26" y="34"/>
                  </a:lnTo>
                  <a:lnTo>
                    <a:pt x="60" y="72"/>
                  </a:lnTo>
                  <a:lnTo>
                    <a:pt x="106" y="124"/>
                  </a:lnTo>
                  <a:lnTo>
                    <a:pt x="106" y="124"/>
                  </a:lnTo>
                  <a:lnTo>
                    <a:pt x="168" y="184"/>
                  </a:lnTo>
                  <a:lnTo>
                    <a:pt x="204" y="218"/>
                  </a:lnTo>
                  <a:lnTo>
                    <a:pt x="244" y="252"/>
                  </a:lnTo>
                  <a:lnTo>
                    <a:pt x="244" y="252"/>
                  </a:lnTo>
                  <a:lnTo>
                    <a:pt x="288" y="288"/>
                  </a:lnTo>
                  <a:lnTo>
                    <a:pt x="336" y="324"/>
                  </a:lnTo>
                  <a:lnTo>
                    <a:pt x="386" y="362"/>
                  </a:lnTo>
                  <a:lnTo>
                    <a:pt x="440" y="400"/>
                  </a:lnTo>
                  <a:lnTo>
                    <a:pt x="440" y="400"/>
                  </a:lnTo>
                  <a:lnTo>
                    <a:pt x="498" y="436"/>
                  </a:lnTo>
                  <a:lnTo>
                    <a:pt x="558" y="474"/>
                  </a:lnTo>
                  <a:lnTo>
                    <a:pt x="622" y="512"/>
                  </a:lnTo>
                  <a:lnTo>
                    <a:pt x="690" y="546"/>
                  </a:lnTo>
                  <a:lnTo>
                    <a:pt x="690" y="546"/>
                  </a:lnTo>
                  <a:lnTo>
                    <a:pt x="724" y="566"/>
                  </a:lnTo>
                  <a:lnTo>
                    <a:pt x="724" y="566"/>
                  </a:lnTo>
                  <a:lnTo>
                    <a:pt x="760" y="582"/>
                  </a:lnTo>
                  <a:lnTo>
                    <a:pt x="760" y="582"/>
                  </a:lnTo>
                  <a:lnTo>
                    <a:pt x="832" y="616"/>
                  </a:lnTo>
                  <a:lnTo>
                    <a:pt x="832" y="616"/>
                  </a:lnTo>
                  <a:lnTo>
                    <a:pt x="908" y="648"/>
                  </a:lnTo>
                  <a:lnTo>
                    <a:pt x="908" y="648"/>
                  </a:lnTo>
                  <a:lnTo>
                    <a:pt x="946" y="664"/>
                  </a:lnTo>
                  <a:lnTo>
                    <a:pt x="946" y="664"/>
                  </a:lnTo>
                  <a:lnTo>
                    <a:pt x="986" y="678"/>
                  </a:lnTo>
                  <a:lnTo>
                    <a:pt x="986" y="678"/>
                  </a:lnTo>
                  <a:lnTo>
                    <a:pt x="1066" y="706"/>
                  </a:lnTo>
                  <a:lnTo>
                    <a:pt x="1066" y="706"/>
                  </a:lnTo>
                  <a:lnTo>
                    <a:pt x="1148" y="732"/>
                  </a:lnTo>
                  <a:lnTo>
                    <a:pt x="1148" y="732"/>
                  </a:lnTo>
                  <a:lnTo>
                    <a:pt x="1190" y="744"/>
                  </a:lnTo>
                  <a:lnTo>
                    <a:pt x="1190" y="744"/>
                  </a:lnTo>
                  <a:lnTo>
                    <a:pt x="1232" y="756"/>
                  </a:lnTo>
                  <a:lnTo>
                    <a:pt x="1232" y="756"/>
                  </a:lnTo>
                  <a:lnTo>
                    <a:pt x="1318" y="778"/>
                  </a:lnTo>
                  <a:lnTo>
                    <a:pt x="1318" y="778"/>
                  </a:lnTo>
                  <a:lnTo>
                    <a:pt x="1404" y="796"/>
                  </a:lnTo>
                  <a:lnTo>
                    <a:pt x="1404" y="796"/>
                  </a:lnTo>
                  <a:lnTo>
                    <a:pt x="1448" y="804"/>
                  </a:lnTo>
                  <a:lnTo>
                    <a:pt x="1492" y="812"/>
                  </a:lnTo>
                  <a:lnTo>
                    <a:pt x="1492" y="812"/>
                  </a:lnTo>
                  <a:lnTo>
                    <a:pt x="1580" y="826"/>
                  </a:lnTo>
                  <a:lnTo>
                    <a:pt x="1602" y="830"/>
                  </a:lnTo>
                  <a:lnTo>
                    <a:pt x="1614" y="832"/>
                  </a:lnTo>
                  <a:lnTo>
                    <a:pt x="1624" y="832"/>
                  </a:lnTo>
                  <a:lnTo>
                    <a:pt x="1670" y="838"/>
                  </a:lnTo>
                  <a:lnTo>
                    <a:pt x="1670" y="838"/>
                  </a:lnTo>
                  <a:lnTo>
                    <a:pt x="1758" y="846"/>
                  </a:lnTo>
                  <a:lnTo>
                    <a:pt x="1758" y="846"/>
                  </a:lnTo>
                  <a:lnTo>
                    <a:pt x="1782" y="848"/>
                  </a:lnTo>
                  <a:lnTo>
                    <a:pt x="1804" y="850"/>
                  </a:lnTo>
                  <a:lnTo>
                    <a:pt x="1804" y="850"/>
                  </a:lnTo>
                  <a:lnTo>
                    <a:pt x="1810" y="850"/>
                  </a:lnTo>
                  <a:lnTo>
                    <a:pt x="1776" y="816"/>
                  </a:lnTo>
                  <a:lnTo>
                    <a:pt x="1776" y="816"/>
                  </a:lnTo>
                  <a:lnTo>
                    <a:pt x="1762" y="814"/>
                  </a:lnTo>
                  <a:lnTo>
                    <a:pt x="1762" y="814"/>
                  </a:lnTo>
                  <a:lnTo>
                    <a:pt x="1674" y="806"/>
                  </a:lnTo>
                  <a:lnTo>
                    <a:pt x="1628" y="800"/>
                  </a:lnTo>
                  <a:lnTo>
                    <a:pt x="1618" y="800"/>
                  </a:lnTo>
                  <a:lnTo>
                    <a:pt x="1606" y="798"/>
                  </a:lnTo>
                  <a:lnTo>
                    <a:pt x="1584" y="794"/>
                  </a:lnTo>
                  <a:lnTo>
                    <a:pt x="1584" y="794"/>
                  </a:lnTo>
                  <a:lnTo>
                    <a:pt x="1498" y="782"/>
                  </a:lnTo>
                  <a:lnTo>
                    <a:pt x="1498" y="782"/>
                  </a:lnTo>
                  <a:lnTo>
                    <a:pt x="1454" y="774"/>
                  </a:lnTo>
                  <a:lnTo>
                    <a:pt x="1410" y="764"/>
                  </a:lnTo>
                  <a:lnTo>
                    <a:pt x="1410" y="764"/>
                  </a:lnTo>
                  <a:lnTo>
                    <a:pt x="1324" y="748"/>
                  </a:lnTo>
                  <a:lnTo>
                    <a:pt x="1324" y="748"/>
                  </a:lnTo>
                  <a:lnTo>
                    <a:pt x="1240" y="726"/>
                  </a:lnTo>
                  <a:lnTo>
                    <a:pt x="1240" y="726"/>
                  </a:lnTo>
                  <a:lnTo>
                    <a:pt x="1198" y="716"/>
                  </a:lnTo>
                  <a:lnTo>
                    <a:pt x="1198" y="716"/>
                  </a:lnTo>
                  <a:lnTo>
                    <a:pt x="1156" y="704"/>
                  </a:lnTo>
                  <a:lnTo>
                    <a:pt x="1156" y="704"/>
                  </a:lnTo>
                  <a:lnTo>
                    <a:pt x="1074" y="678"/>
                  </a:lnTo>
                  <a:lnTo>
                    <a:pt x="1074" y="678"/>
                  </a:lnTo>
                  <a:lnTo>
                    <a:pt x="996" y="652"/>
                  </a:lnTo>
                  <a:lnTo>
                    <a:pt x="996" y="652"/>
                  </a:lnTo>
                  <a:lnTo>
                    <a:pt x="956" y="638"/>
                  </a:lnTo>
                  <a:lnTo>
                    <a:pt x="956" y="638"/>
                  </a:lnTo>
                  <a:lnTo>
                    <a:pt x="918" y="622"/>
                  </a:lnTo>
                  <a:lnTo>
                    <a:pt x="918" y="622"/>
                  </a:lnTo>
                  <a:lnTo>
                    <a:pt x="842" y="592"/>
                  </a:lnTo>
                  <a:lnTo>
                    <a:pt x="842" y="592"/>
                  </a:lnTo>
                  <a:lnTo>
                    <a:pt x="770" y="560"/>
                  </a:lnTo>
                  <a:lnTo>
                    <a:pt x="770" y="560"/>
                  </a:lnTo>
                  <a:lnTo>
                    <a:pt x="734" y="544"/>
                  </a:lnTo>
                  <a:lnTo>
                    <a:pt x="734" y="544"/>
                  </a:lnTo>
                  <a:lnTo>
                    <a:pt x="700" y="526"/>
                  </a:lnTo>
                  <a:lnTo>
                    <a:pt x="700" y="526"/>
                  </a:lnTo>
                  <a:lnTo>
                    <a:pt x="632" y="492"/>
                  </a:lnTo>
                  <a:lnTo>
                    <a:pt x="568" y="456"/>
                  </a:lnTo>
                  <a:lnTo>
                    <a:pt x="508" y="420"/>
                  </a:lnTo>
                  <a:lnTo>
                    <a:pt x="450" y="384"/>
                  </a:lnTo>
                  <a:lnTo>
                    <a:pt x="450" y="384"/>
                  </a:lnTo>
                  <a:lnTo>
                    <a:pt x="396" y="348"/>
                  </a:lnTo>
                  <a:lnTo>
                    <a:pt x="396" y="348"/>
                  </a:lnTo>
                  <a:lnTo>
                    <a:pt x="344" y="312"/>
                  </a:lnTo>
                  <a:lnTo>
                    <a:pt x="344" y="312"/>
                  </a:lnTo>
                  <a:lnTo>
                    <a:pt x="320" y="294"/>
                  </a:lnTo>
                  <a:lnTo>
                    <a:pt x="320" y="294"/>
                  </a:lnTo>
                  <a:lnTo>
                    <a:pt x="296" y="278"/>
                  </a:lnTo>
                  <a:lnTo>
                    <a:pt x="296" y="278"/>
                  </a:lnTo>
                  <a:lnTo>
                    <a:pt x="252" y="242"/>
                  </a:lnTo>
                  <a:lnTo>
                    <a:pt x="252" y="242"/>
                  </a:lnTo>
                  <a:lnTo>
                    <a:pt x="212" y="210"/>
                  </a:lnTo>
                  <a:lnTo>
                    <a:pt x="174" y="178"/>
                  </a:lnTo>
                  <a:lnTo>
                    <a:pt x="112" y="120"/>
                  </a:lnTo>
                  <a:lnTo>
                    <a:pt x="112" y="120"/>
                  </a:lnTo>
                  <a:lnTo>
                    <a:pt x="62" y="70"/>
                  </a:lnTo>
                  <a:lnTo>
                    <a:pt x="26" y="32"/>
                  </a:lnTo>
                  <a:lnTo>
                    <a:pt x="26" y="32"/>
                  </a:lnTo>
                  <a:lnTo>
                    <a:pt x="0" y="0"/>
                  </a:lnTo>
                  <a:close/>
                </a:path>
              </a:pathLst>
            </a:custGeom>
            <a:solidFill>
              <a:schemeClr val="dk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2" name="Freeform 95"/>
            <p:cNvSpPr/>
            <p:nvPr>
              <p:custDataLst>
                <p:tags r:id="rId101"/>
              </p:custDataLst>
            </p:nvPr>
          </p:nvSpPr>
          <p:spPr bwMode="auto">
            <a:xfrm>
              <a:off x="-3383280" y="9604820"/>
              <a:ext cx="808038" cy="63500"/>
            </a:xfrm>
            <a:custGeom>
              <a:avLst/>
              <a:gdLst>
                <a:gd name="T0" fmla="*/ 509 w 509"/>
                <a:gd name="T1" fmla="*/ 0 h 40"/>
                <a:gd name="T2" fmla="*/ 509 w 509"/>
                <a:gd name="T3" fmla="*/ 0 h 40"/>
                <a:gd name="T4" fmla="*/ 461 w 509"/>
                <a:gd name="T5" fmla="*/ 4 h 40"/>
                <a:gd name="T6" fmla="*/ 461 w 509"/>
                <a:gd name="T7" fmla="*/ 4 h 40"/>
                <a:gd name="T8" fmla="*/ 375 w 509"/>
                <a:gd name="T9" fmla="*/ 6 h 40"/>
                <a:gd name="T10" fmla="*/ 375 w 509"/>
                <a:gd name="T11" fmla="*/ 6 h 40"/>
                <a:gd name="T12" fmla="*/ 290 w 509"/>
                <a:gd name="T13" fmla="*/ 10 h 40"/>
                <a:gd name="T14" fmla="*/ 290 w 509"/>
                <a:gd name="T15" fmla="*/ 10 h 40"/>
                <a:gd name="T16" fmla="*/ 202 w 509"/>
                <a:gd name="T17" fmla="*/ 8 h 40"/>
                <a:gd name="T18" fmla="*/ 202 w 509"/>
                <a:gd name="T19" fmla="*/ 8 h 40"/>
                <a:gd name="T20" fmla="*/ 114 w 509"/>
                <a:gd name="T21" fmla="*/ 8 h 40"/>
                <a:gd name="T22" fmla="*/ 114 w 509"/>
                <a:gd name="T23" fmla="*/ 8 h 40"/>
                <a:gd name="T24" fmla="*/ 26 w 509"/>
                <a:gd name="T25" fmla="*/ 2 h 40"/>
                <a:gd name="T26" fmla="*/ 0 w 509"/>
                <a:gd name="T27" fmla="*/ 2 h 40"/>
                <a:gd name="T28" fmla="*/ 34 w 509"/>
                <a:gd name="T29" fmla="*/ 34 h 40"/>
                <a:gd name="T30" fmla="*/ 34 w 509"/>
                <a:gd name="T31" fmla="*/ 34 h 40"/>
                <a:gd name="T32" fmla="*/ 114 w 509"/>
                <a:gd name="T33" fmla="*/ 40 h 40"/>
                <a:gd name="T34" fmla="*/ 114 w 509"/>
                <a:gd name="T35" fmla="*/ 40 h 40"/>
                <a:gd name="T36" fmla="*/ 202 w 509"/>
                <a:gd name="T37" fmla="*/ 40 h 40"/>
                <a:gd name="T38" fmla="*/ 202 w 509"/>
                <a:gd name="T39" fmla="*/ 40 h 40"/>
                <a:gd name="T40" fmla="*/ 282 w 509"/>
                <a:gd name="T41" fmla="*/ 40 h 40"/>
                <a:gd name="T42" fmla="*/ 282 w 509"/>
                <a:gd name="T43" fmla="*/ 40 h 40"/>
                <a:gd name="T44" fmla="*/ 290 w 509"/>
                <a:gd name="T45" fmla="*/ 40 h 40"/>
                <a:gd name="T46" fmla="*/ 290 w 509"/>
                <a:gd name="T47" fmla="*/ 40 h 40"/>
                <a:gd name="T48" fmla="*/ 377 w 509"/>
                <a:gd name="T49" fmla="*/ 36 h 40"/>
                <a:gd name="T50" fmla="*/ 377 w 509"/>
                <a:gd name="T51" fmla="*/ 36 h 40"/>
                <a:gd name="T52" fmla="*/ 463 w 509"/>
                <a:gd name="T53" fmla="*/ 32 h 40"/>
                <a:gd name="T54" fmla="*/ 463 w 509"/>
                <a:gd name="T55" fmla="*/ 32 h 40"/>
                <a:gd name="T56" fmla="*/ 499 w 509"/>
                <a:gd name="T57" fmla="*/ 30 h 40"/>
                <a:gd name="T58" fmla="*/ 509 w 509"/>
                <a:gd name="T5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9" h="40">
                  <a:moveTo>
                    <a:pt x="509" y="0"/>
                  </a:moveTo>
                  <a:lnTo>
                    <a:pt x="509" y="0"/>
                  </a:lnTo>
                  <a:lnTo>
                    <a:pt x="461" y="4"/>
                  </a:lnTo>
                  <a:lnTo>
                    <a:pt x="461" y="4"/>
                  </a:lnTo>
                  <a:lnTo>
                    <a:pt x="375" y="6"/>
                  </a:lnTo>
                  <a:lnTo>
                    <a:pt x="375" y="6"/>
                  </a:lnTo>
                  <a:lnTo>
                    <a:pt x="290" y="10"/>
                  </a:lnTo>
                  <a:lnTo>
                    <a:pt x="290" y="10"/>
                  </a:lnTo>
                  <a:lnTo>
                    <a:pt x="202" y="8"/>
                  </a:lnTo>
                  <a:lnTo>
                    <a:pt x="202" y="8"/>
                  </a:lnTo>
                  <a:lnTo>
                    <a:pt x="114" y="8"/>
                  </a:lnTo>
                  <a:lnTo>
                    <a:pt x="114" y="8"/>
                  </a:lnTo>
                  <a:lnTo>
                    <a:pt x="26" y="2"/>
                  </a:lnTo>
                  <a:lnTo>
                    <a:pt x="0" y="2"/>
                  </a:lnTo>
                  <a:lnTo>
                    <a:pt x="34" y="34"/>
                  </a:lnTo>
                  <a:lnTo>
                    <a:pt x="34" y="34"/>
                  </a:lnTo>
                  <a:lnTo>
                    <a:pt x="114" y="40"/>
                  </a:lnTo>
                  <a:lnTo>
                    <a:pt x="114" y="40"/>
                  </a:lnTo>
                  <a:lnTo>
                    <a:pt x="202" y="40"/>
                  </a:lnTo>
                  <a:lnTo>
                    <a:pt x="202" y="40"/>
                  </a:lnTo>
                  <a:lnTo>
                    <a:pt x="282" y="40"/>
                  </a:lnTo>
                  <a:lnTo>
                    <a:pt x="282" y="40"/>
                  </a:lnTo>
                  <a:lnTo>
                    <a:pt x="290" y="40"/>
                  </a:lnTo>
                  <a:lnTo>
                    <a:pt x="290" y="40"/>
                  </a:lnTo>
                  <a:lnTo>
                    <a:pt x="377" y="36"/>
                  </a:lnTo>
                  <a:lnTo>
                    <a:pt x="377" y="36"/>
                  </a:lnTo>
                  <a:lnTo>
                    <a:pt x="463" y="32"/>
                  </a:lnTo>
                  <a:lnTo>
                    <a:pt x="463" y="32"/>
                  </a:lnTo>
                  <a:lnTo>
                    <a:pt x="499" y="30"/>
                  </a:lnTo>
                  <a:lnTo>
                    <a:pt x="509" y="0"/>
                  </a:lnTo>
                </a:path>
              </a:pathLst>
            </a:custGeom>
            <a:solidFill>
              <a:schemeClr val="dk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3" name="Freeform 96"/>
            <p:cNvSpPr/>
            <p:nvPr>
              <p:custDataLst>
                <p:tags r:id="rId102"/>
              </p:custDataLst>
            </p:nvPr>
          </p:nvSpPr>
          <p:spPr bwMode="auto">
            <a:xfrm>
              <a:off x="-2460942" y="9433370"/>
              <a:ext cx="1047750" cy="206375"/>
            </a:xfrm>
            <a:custGeom>
              <a:avLst/>
              <a:gdLst>
                <a:gd name="T0" fmla="*/ 656 w 660"/>
                <a:gd name="T1" fmla="*/ 0 h 130"/>
                <a:gd name="T2" fmla="*/ 656 w 660"/>
                <a:gd name="T3" fmla="*/ 0 h 130"/>
                <a:gd name="T4" fmla="*/ 566 w 660"/>
                <a:gd name="T5" fmla="*/ 18 h 130"/>
                <a:gd name="T6" fmla="*/ 566 w 660"/>
                <a:gd name="T7" fmla="*/ 18 h 130"/>
                <a:gd name="T8" fmla="*/ 500 w 660"/>
                <a:gd name="T9" fmla="*/ 34 h 130"/>
                <a:gd name="T10" fmla="*/ 430 w 660"/>
                <a:gd name="T11" fmla="*/ 46 h 130"/>
                <a:gd name="T12" fmla="*/ 282 w 660"/>
                <a:gd name="T13" fmla="*/ 70 h 130"/>
                <a:gd name="T14" fmla="*/ 282 w 660"/>
                <a:gd name="T15" fmla="*/ 70 h 130"/>
                <a:gd name="T16" fmla="*/ 244 w 660"/>
                <a:gd name="T17" fmla="*/ 76 h 130"/>
                <a:gd name="T18" fmla="*/ 244 w 660"/>
                <a:gd name="T19" fmla="*/ 76 h 130"/>
                <a:gd name="T20" fmla="*/ 206 w 660"/>
                <a:gd name="T21" fmla="*/ 80 h 130"/>
                <a:gd name="T22" fmla="*/ 206 w 660"/>
                <a:gd name="T23" fmla="*/ 80 h 130"/>
                <a:gd name="T24" fmla="*/ 126 w 660"/>
                <a:gd name="T25" fmla="*/ 90 h 130"/>
                <a:gd name="T26" fmla="*/ 126 w 660"/>
                <a:gd name="T27" fmla="*/ 90 h 130"/>
                <a:gd name="T28" fmla="*/ 70 w 660"/>
                <a:gd name="T29" fmla="*/ 96 h 130"/>
                <a:gd name="T30" fmla="*/ 10 w 660"/>
                <a:gd name="T31" fmla="*/ 102 h 130"/>
                <a:gd name="T32" fmla="*/ 0 w 660"/>
                <a:gd name="T33" fmla="*/ 130 h 130"/>
                <a:gd name="T34" fmla="*/ 0 w 660"/>
                <a:gd name="T35" fmla="*/ 130 h 130"/>
                <a:gd name="T36" fmla="*/ 66 w 660"/>
                <a:gd name="T37" fmla="*/ 124 h 130"/>
                <a:gd name="T38" fmla="*/ 130 w 660"/>
                <a:gd name="T39" fmla="*/ 116 h 130"/>
                <a:gd name="T40" fmla="*/ 130 w 660"/>
                <a:gd name="T41" fmla="*/ 116 h 130"/>
                <a:gd name="T42" fmla="*/ 202 w 660"/>
                <a:gd name="T43" fmla="*/ 106 h 130"/>
                <a:gd name="T44" fmla="*/ 202 w 660"/>
                <a:gd name="T45" fmla="*/ 106 h 130"/>
                <a:gd name="T46" fmla="*/ 268 w 660"/>
                <a:gd name="T47" fmla="*/ 92 h 130"/>
                <a:gd name="T48" fmla="*/ 334 w 660"/>
                <a:gd name="T49" fmla="*/ 80 h 130"/>
                <a:gd name="T50" fmla="*/ 400 w 660"/>
                <a:gd name="T51" fmla="*/ 68 h 130"/>
                <a:gd name="T52" fmla="*/ 464 w 660"/>
                <a:gd name="T53" fmla="*/ 60 h 130"/>
                <a:gd name="T54" fmla="*/ 464 w 660"/>
                <a:gd name="T55" fmla="*/ 60 h 130"/>
                <a:gd name="T56" fmla="*/ 518 w 660"/>
                <a:gd name="T57" fmla="*/ 48 h 130"/>
                <a:gd name="T58" fmla="*/ 570 w 660"/>
                <a:gd name="T59" fmla="*/ 36 h 130"/>
                <a:gd name="T60" fmla="*/ 570 w 660"/>
                <a:gd name="T61" fmla="*/ 36 h 130"/>
                <a:gd name="T62" fmla="*/ 660 w 660"/>
                <a:gd name="T63" fmla="*/ 16 h 130"/>
                <a:gd name="T64" fmla="*/ 656 w 660"/>
                <a:gd name="T65"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0" h="130">
                  <a:moveTo>
                    <a:pt x="656" y="0"/>
                  </a:moveTo>
                  <a:lnTo>
                    <a:pt x="656" y="0"/>
                  </a:lnTo>
                  <a:lnTo>
                    <a:pt x="566" y="18"/>
                  </a:lnTo>
                  <a:lnTo>
                    <a:pt x="566" y="18"/>
                  </a:lnTo>
                  <a:lnTo>
                    <a:pt x="500" y="34"/>
                  </a:lnTo>
                  <a:lnTo>
                    <a:pt x="430" y="46"/>
                  </a:lnTo>
                  <a:lnTo>
                    <a:pt x="282" y="70"/>
                  </a:lnTo>
                  <a:lnTo>
                    <a:pt x="282" y="70"/>
                  </a:lnTo>
                  <a:lnTo>
                    <a:pt x="244" y="76"/>
                  </a:lnTo>
                  <a:lnTo>
                    <a:pt x="244" y="76"/>
                  </a:lnTo>
                  <a:lnTo>
                    <a:pt x="206" y="80"/>
                  </a:lnTo>
                  <a:lnTo>
                    <a:pt x="206" y="80"/>
                  </a:lnTo>
                  <a:lnTo>
                    <a:pt x="126" y="90"/>
                  </a:lnTo>
                  <a:lnTo>
                    <a:pt x="126" y="90"/>
                  </a:lnTo>
                  <a:lnTo>
                    <a:pt x="70" y="96"/>
                  </a:lnTo>
                  <a:lnTo>
                    <a:pt x="10" y="102"/>
                  </a:lnTo>
                  <a:lnTo>
                    <a:pt x="0" y="130"/>
                  </a:lnTo>
                  <a:lnTo>
                    <a:pt x="0" y="130"/>
                  </a:lnTo>
                  <a:lnTo>
                    <a:pt x="66" y="124"/>
                  </a:lnTo>
                  <a:lnTo>
                    <a:pt x="130" y="116"/>
                  </a:lnTo>
                  <a:lnTo>
                    <a:pt x="130" y="116"/>
                  </a:lnTo>
                  <a:lnTo>
                    <a:pt x="202" y="106"/>
                  </a:lnTo>
                  <a:lnTo>
                    <a:pt x="202" y="106"/>
                  </a:lnTo>
                  <a:lnTo>
                    <a:pt x="268" y="92"/>
                  </a:lnTo>
                  <a:lnTo>
                    <a:pt x="334" y="80"/>
                  </a:lnTo>
                  <a:lnTo>
                    <a:pt x="400" y="68"/>
                  </a:lnTo>
                  <a:lnTo>
                    <a:pt x="464" y="60"/>
                  </a:lnTo>
                  <a:lnTo>
                    <a:pt x="464" y="60"/>
                  </a:lnTo>
                  <a:lnTo>
                    <a:pt x="518" y="48"/>
                  </a:lnTo>
                  <a:lnTo>
                    <a:pt x="570" y="36"/>
                  </a:lnTo>
                  <a:lnTo>
                    <a:pt x="570" y="36"/>
                  </a:lnTo>
                  <a:lnTo>
                    <a:pt x="660" y="16"/>
                  </a:lnTo>
                  <a:lnTo>
                    <a:pt x="6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4" name="Freeform 97"/>
            <p:cNvSpPr/>
            <p:nvPr>
              <p:custDataLst>
                <p:tags r:id="rId103"/>
              </p:custDataLst>
            </p:nvPr>
          </p:nvSpPr>
          <p:spPr bwMode="auto">
            <a:xfrm>
              <a:off x="-1305242" y="9404795"/>
              <a:ext cx="19050" cy="22225"/>
            </a:xfrm>
            <a:custGeom>
              <a:avLst/>
              <a:gdLst>
                <a:gd name="T0" fmla="*/ 8 w 12"/>
                <a:gd name="T1" fmla="*/ 0 h 14"/>
                <a:gd name="T2" fmla="*/ 8 w 12"/>
                <a:gd name="T3" fmla="*/ 0 h 14"/>
                <a:gd name="T4" fmla="*/ 0 w 12"/>
                <a:gd name="T5" fmla="*/ 0 h 14"/>
                <a:gd name="T6" fmla="*/ 4 w 12"/>
                <a:gd name="T7" fmla="*/ 14 h 14"/>
                <a:gd name="T8" fmla="*/ 4 w 12"/>
                <a:gd name="T9" fmla="*/ 14 h 14"/>
                <a:gd name="T10" fmla="*/ 12 w 12"/>
                <a:gd name="T11" fmla="*/ 12 h 14"/>
                <a:gd name="T12" fmla="*/ 8 w 1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8" y="0"/>
                  </a:moveTo>
                  <a:lnTo>
                    <a:pt x="8" y="0"/>
                  </a:lnTo>
                  <a:lnTo>
                    <a:pt x="0" y="0"/>
                  </a:lnTo>
                  <a:lnTo>
                    <a:pt x="4" y="14"/>
                  </a:lnTo>
                  <a:lnTo>
                    <a:pt x="4" y="14"/>
                  </a:lnTo>
                  <a:lnTo>
                    <a:pt x="12" y="12"/>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5" name="Freeform 98"/>
            <p:cNvSpPr/>
            <p:nvPr>
              <p:custDataLst>
                <p:tags r:id="rId104"/>
              </p:custDataLst>
            </p:nvPr>
          </p:nvSpPr>
          <p:spPr bwMode="auto">
            <a:xfrm>
              <a:off x="-1178242" y="9226995"/>
              <a:ext cx="530225" cy="165100"/>
            </a:xfrm>
            <a:custGeom>
              <a:avLst/>
              <a:gdLst>
                <a:gd name="T0" fmla="*/ 334 w 334"/>
                <a:gd name="T1" fmla="*/ 0 h 104"/>
                <a:gd name="T2" fmla="*/ 334 w 334"/>
                <a:gd name="T3" fmla="*/ 0 h 104"/>
                <a:gd name="T4" fmla="*/ 178 w 334"/>
                <a:gd name="T5" fmla="*/ 44 h 104"/>
                <a:gd name="T6" fmla="*/ 178 w 334"/>
                <a:gd name="T7" fmla="*/ 44 h 104"/>
                <a:gd name="T8" fmla="*/ 94 w 334"/>
                <a:gd name="T9" fmla="*/ 70 h 104"/>
                <a:gd name="T10" fmla="*/ 94 w 334"/>
                <a:gd name="T11" fmla="*/ 70 h 104"/>
                <a:gd name="T12" fmla="*/ 0 w 334"/>
                <a:gd name="T13" fmla="*/ 92 h 104"/>
                <a:gd name="T14" fmla="*/ 4 w 334"/>
                <a:gd name="T15" fmla="*/ 104 h 104"/>
                <a:gd name="T16" fmla="*/ 4 w 334"/>
                <a:gd name="T17" fmla="*/ 104 h 104"/>
                <a:gd name="T18" fmla="*/ 96 w 334"/>
                <a:gd name="T19" fmla="*/ 78 h 104"/>
                <a:gd name="T20" fmla="*/ 96 w 334"/>
                <a:gd name="T21" fmla="*/ 78 h 104"/>
                <a:gd name="T22" fmla="*/ 180 w 334"/>
                <a:gd name="T23" fmla="*/ 50 h 104"/>
                <a:gd name="T24" fmla="*/ 180 w 334"/>
                <a:gd name="T25" fmla="*/ 50 h 104"/>
                <a:gd name="T26" fmla="*/ 334 w 334"/>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4" h="104">
                  <a:moveTo>
                    <a:pt x="334" y="0"/>
                  </a:moveTo>
                  <a:lnTo>
                    <a:pt x="334" y="0"/>
                  </a:lnTo>
                  <a:lnTo>
                    <a:pt x="178" y="44"/>
                  </a:lnTo>
                  <a:lnTo>
                    <a:pt x="178" y="44"/>
                  </a:lnTo>
                  <a:lnTo>
                    <a:pt x="94" y="70"/>
                  </a:lnTo>
                  <a:lnTo>
                    <a:pt x="94" y="70"/>
                  </a:lnTo>
                  <a:lnTo>
                    <a:pt x="0" y="92"/>
                  </a:lnTo>
                  <a:lnTo>
                    <a:pt x="4" y="104"/>
                  </a:lnTo>
                  <a:lnTo>
                    <a:pt x="4" y="104"/>
                  </a:lnTo>
                  <a:lnTo>
                    <a:pt x="96" y="78"/>
                  </a:lnTo>
                  <a:lnTo>
                    <a:pt x="96" y="78"/>
                  </a:lnTo>
                  <a:lnTo>
                    <a:pt x="180" y="50"/>
                  </a:lnTo>
                  <a:lnTo>
                    <a:pt x="180" y="50"/>
                  </a:lnTo>
                  <a:lnTo>
                    <a:pt x="334" y="0"/>
                  </a:lnTo>
                </a:path>
              </a:pathLst>
            </a:custGeom>
            <a:solidFill>
              <a:schemeClr val="dk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6" name="Freeform 99"/>
            <p:cNvSpPr/>
            <p:nvPr>
              <p:custDataLst>
                <p:tags r:id="rId105"/>
              </p:custDataLst>
            </p:nvPr>
          </p:nvSpPr>
          <p:spPr bwMode="auto">
            <a:xfrm>
              <a:off x="-6278880" y="8306245"/>
              <a:ext cx="2873375" cy="1349375"/>
            </a:xfrm>
            <a:custGeom>
              <a:avLst/>
              <a:gdLst>
                <a:gd name="T0" fmla="*/ 0 w 1810"/>
                <a:gd name="T1" fmla="*/ 0 h 850"/>
                <a:gd name="T2" fmla="*/ 26 w 1810"/>
                <a:gd name="T3" fmla="*/ 34 h 850"/>
                <a:gd name="T4" fmla="*/ 106 w 1810"/>
                <a:gd name="T5" fmla="*/ 124 h 850"/>
                <a:gd name="T6" fmla="*/ 168 w 1810"/>
                <a:gd name="T7" fmla="*/ 184 h 850"/>
                <a:gd name="T8" fmla="*/ 244 w 1810"/>
                <a:gd name="T9" fmla="*/ 252 h 850"/>
                <a:gd name="T10" fmla="*/ 288 w 1810"/>
                <a:gd name="T11" fmla="*/ 288 h 850"/>
                <a:gd name="T12" fmla="*/ 386 w 1810"/>
                <a:gd name="T13" fmla="*/ 362 h 850"/>
                <a:gd name="T14" fmla="*/ 440 w 1810"/>
                <a:gd name="T15" fmla="*/ 400 h 850"/>
                <a:gd name="T16" fmla="*/ 558 w 1810"/>
                <a:gd name="T17" fmla="*/ 474 h 850"/>
                <a:gd name="T18" fmla="*/ 690 w 1810"/>
                <a:gd name="T19" fmla="*/ 546 h 850"/>
                <a:gd name="T20" fmla="*/ 724 w 1810"/>
                <a:gd name="T21" fmla="*/ 566 h 850"/>
                <a:gd name="T22" fmla="*/ 760 w 1810"/>
                <a:gd name="T23" fmla="*/ 582 h 850"/>
                <a:gd name="T24" fmla="*/ 832 w 1810"/>
                <a:gd name="T25" fmla="*/ 616 h 850"/>
                <a:gd name="T26" fmla="*/ 908 w 1810"/>
                <a:gd name="T27" fmla="*/ 648 h 850"/>
                <a:gd name="T28" fmla="*/ 946 w 1810"/>
                <a:gd name="T29" fmla="*/ 664 h 850"/>
                <a:gd name="T30" fmla="*/ 986 w 1810"/>
                <a:gd name="T31" fmla="*/ 678 h 850"/>
                <a:gd name="T32" fmla="*/ 1066 w 1810"/>
                <a:gd name="T33" fmla="*/ 706 h 850"/>
                <a:gd name="T34" fmla="*/ 1148 w 1810"/>
                <a:gd name="T35" fmla="*/ 732 h 850"/>
                <a:gd name="T36" fmla="*/ 1190 w 1810"/>
                <a:gd name="T37" fmla="*/ 744 h 850"/>
                <a:gd name="T38" fmla="*/ 1232 w 1810"/>
                <a:gd name="T39" fmla="*/ 756 h 850"/>
                <a:gd name="T40" fmla="*/ 1318 w 1810"/>
                <a:gd name="T41" fmla="*/ 778 h 850"/>
                <a:gd name="T42" fmla="*/ 1404 w 1810"/>
                <a:gd name="T43" fmla="*/ 796 h 850"/>
                <a:gd name="T44" fmla="*/ 1448 w 1810"/>
                <a:gd name="T45" fmla="*/ 804 h 850"/>
                <a:gd name="T46" fmla="*/ 1492 w 1810"/>
                <a:gd name="T47" fmla="*/ 812 h 850"/>
                <a:gd name="T48" fmla="*/ 1602 w 1810"/>
                <a:gd name="T49" fmla="*/ 830 h 850"/>
                <a:gd name="T50" fmla="*/ 1624 w 1810"/>
                <a:gd name="T51" fmla="*/ 832 h 850"/>
                <a:gd name="T52" fmla="*/ 1670 w 1810"/>
                <a:gd name="T53" fmla="*/ 838 h 850"/>
                <a:gd name="T54" fmla="*/ 1758 w 1810"/>
                <a:gd name="T55" fmla="*/ 846 h 850"/>
                <a:gd name="T56" fmla="*/ 1804 w 1810"/>
                <a:gd name="T57" fmla="*/ 850 h 850"/>
                <a:gd name="T58" fmla="*/ 1810 w 1810"/>
                <a:gd name="T59" fmla="*/ 850 h 850"/>
                <a:gd name="T60" fmla="*/ 1776 w 1810"/>
                <a:gd name="T61" fmla="*/ 816 h 850"/>
                <a:gd name="T62" fmla="*/ 1762 w 1810"/>
                <a:gd name="T63" fmla="*/ 814 h 850"/>
                <a:gd name="T64" fmla="*/ 1628 w 1810"/>
                <a:gd name="T65" fmla="*/ 800 h 850"/>
                <a:gd name="T66" fmla="*/ 1606 w 1810"/>
                <a:gd name="T67" fmla="*/ 798 h 850"/>
                <a:gd name="T68" fmla="*/ 1584 w 1810"/>
                <a:gd name="T69" fmla="*/ 794 h 850"/>
                <a:gd name="T70" fmla="*/ 1498 w 1810"/>
                <a:gd name="T71" fmla="*/ 782 h 850"/>
                <a:gd name="T72" fmla="*/ 1410 w 1810"/>
                <a:gd name="T73" fmla="*/ 764 h 850"/>
                <a:gd name="T74" fmla="*/ 1324 w 1810"/>
                <a:gd name="T75" fmla="*/ 748 h 850"/>
                <a:gd name="T76" fmla="*/ 1240 w 1810"/>
                <a:gd name="T77" fmla="*/ 726 h 850"/>
                <a:gd name="T78" fmla="*/ 1198 w 1810"/>
                <a:gd name="T79" fmla="*/ 716 h 850"/>
                <a:gd name="T80" fmla="*/ 1156 w 1810"/>
                <a:gd name="T81" fmla="*/ 704 h 850"/>
                <a:gd name="T82" fmla="*/ 1074 w 1810"/>
                <a:gd name="T83" fmla="*/ 678 h 850"/>
                <a:gd name="T84" fmla="*/ 996 w 1810"/>
                <a:gd name="T85" fmla="*/ 652 h 850"/>
                <a:gd name="T86" fmla="*/ 956 w 1810"/>
                <a:gd name="T87" fmla="*/ 638 h 850"/>
                <a:gd name="T88" fmla="*/ 918 w 1810"/>
                <a:gd name="T89" fmla="*/ 622 h 850"/>
                <a:gd name="T90" fmla="*/ 842 w 1810"/>
                <a:gd name="T91" fmla="*/ 592 h 850"/>
                <a:gd name="T92" fmla="*/ 770 w 1810"/>
                <a:gd name="T93" fmla="*/ 560 h 850"/>
                <a:gd name="T94" fmla="*/ 734 w 1810"/>
                <a:gd name="T95" fmla="*/ 544 h 850"/>
                <a:gd name="T96" fmla="*/ 700 w 1810"/>
                <a:gd name="T97" fmla="*/ 526 h 850"/>
                <a:gd name="T98" fmla="*/ 632 w 1810"/>
                <a:gd name="T99" fmla="*/ 492 h 850"/>
                <a:gd name="T100" fmla="*/ 508 w 1810"/>
                <a:gd name="T101" fmla="*/ 420 h 850"/>
                <a:gd name="T102" fmla="*/ 450 w 1810"/>
                <a:gd name="T103" fmla="*/ 384 h 850"/>
                <a:gd name="T104" fmla="*/ 396 w 1810"/>
                <a:gd name="T105" fmla="*/ 348 h 850"/>
                <a:gd name="T106" fmla="*/ 344 w 1810"/>
                <a:gd name="T107" fmla="*/ 312 h 850"/>
                <a:gd name="T108" fmla="*/ 320 w 1810"/>
                <a:gd name="T109" fmla="*/ 294 h 850"/>
                <a:gd name="T110" fmla="*/ 296 w 1810"/>
                <a:gd name="T111" fmla="*/ 278 h 850"/>
                <a:gd name="T112" fmla="*/ 252 w 1810"/>
                <a:gd name="T113" fmla="*/ 242 h 850"/>
                <a:gd name="T114" fmla="*/ 174 w 1810"/>
                <a:gd name="T115" fmla="*/ 178 h 850"/>
                <a:gd name="T116" fmla="*/ 112 w 1810"/>
                <a:gd name="T117" fmla="*/ 120 h 850"/>
                <a:gd name="T118" fmla="*/ 26 w 1810"/>
                <a:gd name="T119" fmla="*/ 32 h 850"/>
                <a:gd name="T120" fmla="*/ 0 w 1810"/>
                <a:gd name="T121" fmla="*/ 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10" h="850">
                  <a:moveTo>
                    <a:pt x="0" y="0"/>
                  </a:moveTo>
                  <a:lnTo>
                    <a:pt x="0" y="0"/>
                  </a:lnTo>
                  <a:lnTo>
                    <a:pt x="26" y="34"/>
                  </a:lnTo>
                  <a:lnTo>
                    <a:pt x="26" y="34"/>
                  </a:lnTo>
                  <a:lnTo>
                    <a:pt x="60" y="72"/>
                  </a:lnTo>
                  <a:lnTo>
                    <a:pt x="106" y="124"/>
                  </a:lnTo>
                  <a:lnTo>
                    <a:pt x="106" y="124"/>
                  </a:lnTo>
                  <a:lnTo>
                    <a:pt x="168" y="184"/>
                  </a:lnTo>
                  <a:lnTo>
                    <a:pt x="204" y="218"/>
                  </a:lnTo>
                  <a:lnTo>
                    <a:pt x="244" y="252"/>
                  </a:lnTo>
                  <a:lnTo>
                    <a:pt x="244" y="252"/>
                  </a:lnTo>
                  <a:lnTo>
                    <a:pt x="288" y="288"/>
                  </a:lnTo>
                  <a:lnTo>
                    <a:pt x="336" y="324"/>
                  </a:lnTo>
                  <a:lnTo>
                    <a:pt x="386" y="362"/>
                  </a:lnTo>
                  <a:lnTo>
                    <a:pt x="440" y="400"/>
                  </a:lnTo>
                  <a:lnTo>
                    <a:pt x="440" y="400"/>
                  </a:lnTo>
                  <a:lnTo>
                    <a:pt x="498" y="436"/>
                  </a:lnTo>
                  <a:lnTo>
                    <a:pt x="558" y="474"/>
                  </a:lnTo>
                  <a:lnTo>
                    <a:pt x="622" y="512"/>
                  </a:lnTo>
                  <a:lnTo>
                    <a:pt x="690" y="546"/>
                  </a:lnTo>
                  <a:lnTo>
                    <a:pt x="690" y="546"/>
                  </a:lnTo>
                  <a:lnTo>
                    <a:pt x="724" y="566"/>
                  </a:lnTo>
                  <a:lnTo>
                    <a:pt x="724" y="566"/>
                  </a:lnTo>
                  <a:lnTo>
                    <a:pt x="760" y="582"/>
                  </a:lnTo>
                  <a:lnTo>
                    <a:pt x="760" y="582"/>
                  </a:lnTo>
                  <a:lnTo>
                    <a:pt x="832" y="616"/>
                  </a:lnTo>
                  <a:lnTo>
                    <a:pt x="832" y="616"/>
                  </a:lnTo>
                  <a:lnTo>
                    <a:pt x="908" y="648"/>
                  </a:lnTo>
                  <a:lnTo>
                    <a:pt x="908" y="648"/>
                  </a:lnTo>
                  <a:lnTo>
                    <a:pt x="946" y="664"/>
                  </a:lnTo>
                  <a:lnTo>
                    <a:pt x="946" y="664"/>
                  </a:lnTo>
                  <a:lnTo>
                    <a:pt x="986" y="678"/>
                  </a:lnTo>
                  <a:lnTo>
                    <a:pt x="986" y="678"/>
                  </a:lnTo>
                  <a:lnTo>
                    <a:pt x="1066" y="706"/>
                  </a:lnTo>
                  <a:lnTo>
                    <a:pt x="1066" y="706"/>
                  </a:lnTo>
                  <a:lnTo>
                    <a:pt x="1148" y="732"/>
                  </a:lnTo>
                  <a:lnTo>
                    <a:pt x="1148" y="732"/>
                  </a:lnTo>
                  <a:lnTo>
                    <a:pt x="1190" y="744"/>
                  </a:lnTo>
                  <a:lnTo>
                    <a:pt x="1190" y="744"/>
                  </a:lnTo>
                  <a:lnTo>
                    <a:pt x="1232" y="756"/>
                  </a:lnTo>
                  <a:lnTo>
                    <a:pt x="1232" y="756"/>
                  </a:lnTo>
                  <a:lnTo>
                    <a:pt x="1318" y="778"/>
                  </a:lnTo>
                  <a:lnTo>
                    <a:pt x="1318" y="778"/>
                  </a:lnTo>
                  <a:lnTo>
                    <a:pt x="1404" y="796"/>
                  </a:lnTo>
                  <a:lnTo>
                    <a:pt x="1404" y="796"/>
                  </a:lnTo>
                  <a:lnTo>
                    <a:pt x="1448" y="804"/>
                  </a:lnTo>
                  <a:lnTo>
                    <a:pt x="1492" y="812"/>
                  </a:lnTo>
                  <a:lnTo>
                    <a:pt x="1492" y="812"/>
                  </a:lnTo>
                  <a:lnTo>
                    <a:pt x="1580" y="826"/>
                  </a:lnTo>
                  <a:lnTo>
                    <a:pt x="1602" y="830"/>
                  </a:lnTo>
                  <a:lnTo>
                    <a:pt x="1614" y="832"/>
                  </a:lnTo>
                  <a:lnTo>
                    <a:pt x="1624" y="832"/>
                  </a:lnTo>
                  <a:lnTo>
                    <a:pt x="1670" y="838"/>
                  </a:lnTo>
                  <a:lnTo>
                    <a:pt x="1670" y="838"/>
                  </a:lnTo>
                  <a:lnTo>
                    <a:pt x="1758" y="846"/>
                  </a:lnTo>
                  <a:lnTo>
                    <a:pt x="1758" y="846"/>
                  </a:lnTo>
                  <a:lnTo>
                    <a:pt x="1782" y="848"/>
                  </a:lnTo>
                  <a:lnTo>
                    <a:pt x="1804" y="850"/>
                  </a:lnTo>
                  <a:lnTo>
                    <a:pt x="1804" y="850"/>
                  </a:lnTo>
                  <a:lnTo>
                    <a:pt x="1810" y="850"/>
                  </a:lnTo>
                  <a:lnTo>
                    <a:pt x="1776" y="816"/>
                  </a:lnTo>
                  <a:lnTo>
                    <a:pt x="1776" y="816"/>
                  </a:lnTo>
                  <a:lnTo>
                    <a:pt x="1762" y="814"/>
                  </a:lnTo>
                  <a:lnTo>
                    <a:pt x="1762" y="814"/>
                  </a:lnTo>
                  <a:lnTo>
                    <a:pt x="1674" y="806"/>
                  </a:lnTo>
                  <a:lnTo>
                    <a:pt x="1628" y="800"/>
                  </a:lnTo>
                  <a:lnTo>
                    <a:pt x="1618" y="800"/>
                  </a:lnTo>
                  <a:lnTo>
                    <a:pt x="1606" y="798"/>
                  </a:lnTo>
                  <a:lnTo>
                    <a:pt x="1584" y="794"/>
                  </a:lnTo>
                  <a:lnTo>
                    <a:pt x="1584" y="794"/>
                  </a:lnTo>
                  <a:lnTo>
                    <a:pt x="1498" y="782"/>
                  </a:lnTo>
                  <a:lnTo>
                    <a:pt x="1498" y="782"/>
                  </a:lnTo>
                  <a:lnTo>
                    <a:pt x="1454" y="774"/>
                  </a:lnTo>
                  <a:lnTo>
                    <a:pt x="1410" y="764"/>
                  </a:lnTo>
                  <a:lnTo>
                    <a:pt x="1410" y="764"/>
                  </a:lnTo>
                  <a:lnTo>
                    <a:pt x="1324" y="748"/>
                  </a:lnTo>
                  <a:lnTo>
                    <a:pt x="1324" y="748"/>
                  </a:lnTo>
                  <a:lnTo>
                    <a:pt x="1240" y="726"/>
                  </a:lnTo>
                  <a:lnTo>
                    <a:pt x="1240" y="726"/>
                  </a:lnTo>
                  <a:lnTo>
                    <a:pt x="1198" y="716"/>
                  </a:lnTo>
                  <a:lnTo>
                    <a:pt x="1198" y="716"/>
                  </a:lnTo>
                  <a:lnTo>
                    <a:pt x="1156" y="704"/>
                  </a:lnTo>
                  <a:lnTo>
                    <a:pt x="1156" y="704"/>
                  </a:lnTo>
                  <a:lnTo>
                    <a:pt x="1074" y="678"/>
                  </a:lnTo>
                  <a:lnTo>
                    <a:pt x="1074" y="678"/>
                  </a:lnTo>
                  <a:lnTo>
                    <a:pt x="996" y="652"/>
                  </a:lnTo>
                  <a:lnTo>
                    <a:pt x="996" y="652"/>
                  </a:lnTo>
                  <a:lnTo>
                    <a:pt x="956" y="638"/>
                  </a:lnTo>
                  <a:lnTo>
                    <a:pt x="956" y="638"/>
                  </a:lnTo>
                  <a:lnTo>
                    <a:pt x="918" y="622"/>
                  </a:lnTo>
                  <a:lnTo>
                    <a:pt x="918" y="622"/>
                  </a:lnTo>
                  <a:lnTo>
                    <a:pt x="842" y="592"/>
                  </a:lnTo>
                  <a:lnTo>
                    <a:pt x="842" y="592"/>
                  </a:lnTo>
                  <a:lnTo>
                    <a:pt x="770" y="560"/>
                  </a:lnTo>
                  <a:lnTo>
                    <a:pt x="770" y="560"/>
                  </a:lnTo>
                  <a:lnTo>
                    <a:pt x="734" y="544"/>
                  </a:lnTo>
                  <a:lnTo>
                    <a:pt x="734" y="544"/>
                  </a:lnTo>
                  <a:lnTo>
                    <a:pt x="700" y="526"/>
                  </a:lnTo>
                  <a:lnTo>
                    <a:pt x="700" y="526"/>
                  </a:lnTo>
                  <a:lnTo>
                    <a:pt x="632" y="492"/>
                  </a:lnTo>
                  <a:lnTo>
                    <a:pt x="568" y="456"/>
                  </a:lnTo>
                  <a:lnTo>
                    <a:pt x="508" y="420"/>
                  </a:lnTo>
                  <a:lnTo>
                    <a:pt x="450" y="384"/>
                  </a:lnTo>
                  <a:lnTo>
                    <a:pt x="450" y="384"/>
                  </a:lnTo>
                  <a:lnTo>
                    <a:pt x="396" y="348"/>
                  </a:lnTo>
                  <a:lnTo>
                    <a:pt x="396" y="348"/>
                  </a:lnTo>
                  <a:lnTo>
                    <a:pt x="344" y="312"/>
                  </a:lnTo>
                  <a:lnTo>
                    <a:pt x="344" y="312"/>
                  </a:lnTo>
                  <a:lnTo>
                    <a:pt x="320" y="294"/>
                  </a:lnTo>
                  <a:lnTo>
                    <a:pt x="320" y="294"/>
                  </a:lnTo>
                  <a:lnTo>
                    <a:pt x="296" y="278"/>
                  </a:lnTo>
                  <a:lnTo>
                    <a:pt x="296" y="278"/>
                  </a:lnTo>
                  <a:lnTo>
                    <a:pt x="252" y="242"/>
                  </a:lnTo>
                  <a:lnTo>
                    <a:pt x="252" y="242"/>
                  </a:lnTo>
                  <a:lnTo>
                    <a:pt x="212" y="210"/>
                  </a:lnTo>
                  <a:lnTo>
                    <a:pt x="174" y="178"/>
                  </a:lnTo>
                  <a:lnTo>
                    <a:pt x="112" y="120"/>
                  </a:lnTo>
                  <a:lnTo>
                    <a:pt x="112" y="120"/>
                  </a:lnTo>
                  <a:lnTo>
                    <a:pt x="62" y="70"/>
                  </a:lnTo>
                  <a:lnTo>
                    <a:pt x="26" y="32"/>
                  </a:lnTo>
                  <a:lnTo>
                    <a:pt x="26" y="32"/>
                  </a:lnTo>
                  <a:lnTo>
                    <a:pt x="0" y="0"/>
                  </a:lnTo>
                </a:path>
              </a:pathLst>
            </a:custGeom>
            <a:solidFill>
              <a:schemeClr val="dk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7" name="Freeform 100"/>
            <p:cNvSpPr/>
            <p:nvPr>
              <p:custDataLst>
                <p:tags r:id="rId106"/>
              </p:custDataLst>
            </p:nvPr>
          </p:nvSpPr>
          <p:spPr bwMode="auto">
            <a:xfrm>
              <a:off x="-2140267" y="9528620"/>
              <a:ext cx="415925" cy="73025"/>
            </a:xfrm>
            <a:custGeom>
              <a:avLst/>
              <a:gdLst>
                <a:gd name="T0" fmla="*/ 262 w 262"/>
                <a:gd name="T1" fmla="*/ 0 h 46"/>
                <a:gd name="T2" fmla="*/ 262 w 262"/>
                <a:gd name="T3" fmla="*/ 0 h 46"/>
                <a:gd name="T4" fmla="*/ 198 w 262"/>
                <a:gd name="T5" fmla="*/ 8 h 46"/>
                <a:gd name="T6" fmla="*/ 132 w 262"/>
                <a:gd name="T7" fmla="*/ 20 h 46"/>
                <a:gd name="T8" fmla="*/ 66 w 262"/>
                <a:gd name="T9" fmla="*/ 32 h 46"/>
                <a:gd name="T10" fmla="*/ 0 w 262"/>
                <a:gd name="T11" fmla="*/ 46 h 46"/>
                <a:gd name="T12" fmla="*/ 0 w 262"/>
                <a:gd name="T13" fmla="*/ 46 h 46"/>
                <a:gd name="T14" fmla="*/ 8 w 262"/>
                <a:gd name="T15" fmla="*/ 46 h 46"/>
                <a:gd name="T16" fmla="*/ 8 w 262"/>
                <a:gd name="T17" fmla="*/ 46 h 46"/>
                <a:gd name="T18" fmla="*/ 46 w 262"/>
                <a:gd name="T19" fmla="*/ 40 h 46"/>
                <a:gd name="T20" fmla="*/ 46 w 262"/>
                <a:gd name="T21" fmla="*/ 40 h 46"/>
                <a:gd name="T22" fmla="*/ 84 w 262"/>
                <a:gd name="T23" fmla="*/ 34 h 46"/>
                <a:gd name="T24" fmla="*/ 84 w 262"/>
                <a:gd name="T25" fmla="*/ 34 h 46"/>
                <a:gd name="T26" fmla="*/ 262 w 262"/>
                <a:gd name="T2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2" h="46">
                  <a:moveTo>
                    <a:pt x="262" y="0"/>
                  </a:moveTo>
                  <a:lnTo>
                    <a:pt x="262" y="0"/>
                  </a:lnTo>
                  <a:lnTo>
                    <a:pt x="198" y="8"/>
                  </a:lnTo>
                  <a:lnTo>
                    <a:pt x="132" y="20"/>
                  </a:lnTo>
                  <a:lnTo>
                    <a:pt x="66" y="32"/>
                  </a:lnTo>
                  <a:lnTo>
                    <a:pt x="0" y="46"/>
                  </a:lnTo>
                  <a:lnTo>
                    <a:pt x="0" y="46"/>
                  </a:lnTo>
                  <a:lnTo>
                    <a:pt x="8" y="46"/>
                  </a:lnTo>
                  <a:lnTo>
                    <a:pt x="8" y="46"/>
                  </a:lnTo>
                  <a:lnTo>
                    <a:pt x="46" y="40"/>
                  </a:lnTo>
                  <a:lnTo>
                    <a:pt x="46" y="40"/>
                  </a:lnTo>
                  <a:lnTo>
                    <a:pt x="84" y="34"/>
                  </a:lnTo>
                  <a:lnTo>
                    <a:pt x="84" y="34"/>
                  </a:lnTo>
                  <a:lnTo>
                    <a:pt x="262"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8" name="Freeform 101"/>
            <p:cNvSpPr/>
            <p:nvPr>
              <p:custDataLst>
                <p:tags r:id="rId107"/>
              </p:custDataLst>
            </p:nvPr>
          </p:nvSpPr>
          <p:spPr bwMode="auto">
            <a:xfrm>
              <a:off x="-2140267" y="9528620"/>
              <a:ext cx="415925" cy="73025"/>
            </a:xfrm>
            <a:custGeom>
              <a:avLst/>
              <a:gdLst>
                <a:gd name="T0" fmla="*/ 262 w 262"/>
                <a:gd name="T1" fmla="*/ 0 h 46"/>
                <a:gd name="T2" fmla="*/ 262 w 262"/>
                <a:gd name="T3" fmla="*/ 0 h 46"/>
                <a:gd name="T4" fmla="*/ 198 w 262"/>
                <a:gd name="T5" fmla="*/ 8 h 46"/>
                <a:gd name="T6" fmla="*/ 132 w 262"/>
                <a:gd name="T7" fmla="*/ 20 h 46"/>
                <a:gd name="T8" fmla="*/ 66 w 262"/>
                <a:gd name="T9" fmla="*/ 32 h 46"/>
                <a:gd name="T10" fmla="*/ 0 w 262"/>
                <a:gd name="T11" fmla="*/ 46 h 46"/>
                <a:gd name="T12" fmla="*/ 0 w 262"/>
                <a:gd name="T13" fmla="*/ 46 h 46"/>
                <a:gd name="T14" fmla="*/ 8 w 262"/>
                <a:gd name="T15" fmla="*/ 46 h 46"/>
                <a:gd name="T16" fmla="*/ 8 w 262"/>
                <a:gd name="T17" fmla="*/ 46 h 46"/>
                <a:gd name="T18" fmla="*/ 46 w 262"/>
                <a:gd name="T19" fmla="*/ 40 h 46"/>
                <a:gd name="T20" fmla="*/ 46 w 262"/>
                <a:gd name="T21" fmla="*/ 40 h 46"/>
                <a:gd name="T22" fmla="*/ 84 w 262"/>
                <a:gd name="T23" fmla="*/ 34 h 46"/>
                <a:gd name="T24" fmla="*/ 84 w 262"/>
                <a:gd name="T25" fmla="*/ 34 h 46"/>
                <a:gd name="T26" fmla="*/ 262 w 262"/>
                <a:gd name="T2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2" h="46">
                  <a:moveTo>
                    <a:pt x="262" y="0"/>
                  </a:moveTo>
                  <a:lnTo>
                    <a:pt x="262" y="0"/>
                  </a:lnTo>
                  <a:lnTo>
                    <a:pt x="198" y="8"/>
                  </a:lnTo>
                  <a:lnTo>
                    <a:pt x="132" y="20"/>
                  </a:lnTo>
                  <a:lnTo>
                    <a:pt x="66" y="32"/>
                  </a:lnTo>
                  <a:lnTo>
                    <a:pt x="0" y="46"/>
                  </a:lnTo>
                  <a:lnTo>
                    <a:pt x="0" y="46"/>
                  </a:lnTo>
                  <a:lnTo>
                    <a:pt x="8" y="46"/>
                  </a:lnTo>
                  <a:lnTo>
                    <a:pt x="8" y="46"/>
                  </a:lnTo>
                  <a:lnTo>
                    <a:pt x="46" y="40"/>
                  </a:lnTo>
                  <a:lnTo>
                    <a:pt x="46" y="40"/>
                  </a:lnTo>
                  <a:lnTo>
                    <a:pt x="84" y="34"/>
                  </a:lnTo>
                  <a:lnTo>
                    <a:pt x="84" y="34"/>
                  </a:lnTo>
                  <a:lnTo>
                    <a:pt x="2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19" name="Freeform 102"/>
            <p:cNvSpPr/>
            <p:nvPr>
              <p:custDataLst>
                <p:tags r:id="rId108"/>
              </p:custDataLst>
            </p:nvPr>
          </p:nvSpPr>
          <p:spPr bwMode="auto">
            <a:xfrm>
              <a:off x="-1292542" y="9373045"/>
              <a:ext cx="120650" cy="50800"/>
            </a:xfrm>
            <a:custGeom>
              <a:avLst/>
              <a:gdLst>
                <a:gd name="T0" fmla="*/ 72 w 76"/>
                <a:gd name="T1" fmla="*/ 0 h 32"/>
                <a:gd name="T2" fmla="*/ 72 w 76"/>
                <a:gd name="T3" fmla="*/ 0 h 32"/>
                <a:gd name="T4" fmla="*/ 68 w 76"/>
                <a:gd name="T5" fmla="*/ 2 h 32"/>
                <a:gd name="T6" fmla="*/ 68 w 76"/>
                <a:gd name="T7" fmla="*/ 2 h 32"/>
                <a:gd name="T8" fmla="*/ 0 w 76"/>
                <a:gd name="T9" fmla="*/ 20 h 32"/>
                <a:gd name="T10" fmla="*/ 4 w 76"/>
                <a:gd name="T11" fmla="*/ 32 h 32"/>
                <a:gd name="T12" fmla="*/ 4 w 76"/>
                <a:gd name="T13" fmla="*/ 32 h 32"/>
                <a:gd name="T14" fmla="*/ 70 w 76"/>
                <a:gd name="T15" fmla="*/ 14 h 32"/>
                <a:gd name="T16" fmla="*/ 70 w 76"/>
                <a:gd name="T17" fmla="*/ 14 h 32"/>
                <a:gd name="T18" fmla="*/ 76 w 76"/>
                <a:gd name="T19" fmla="*/ 12 h 32"/>
                <a:gd name="T20" fmla="*/ 72 w 76"/>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2">
                  <a:moveTo>
                    <a:pt x="72" y="0"/>
                  </a:moveTo>
                  <a:lnTo>
                    <a:pt x="72" y="0"/>
                  </a:lnTo>
                  <a:lnTo>
                    <a:pt x="68" y="2"/>
                  </a:lnTo>
                  <a:lnTo>
                    <a:pt x="68" y="2"/>
                  </a:lnTo>
                  <a:lnTo>
                    <a:pt x="0" y="20"/>
                  </a:lnTo>
                  <a:lnTo>
                    <a:pt x="4" y="32"/>
                  </a:lnTo>
                  <a:lnTo>
                    <a:pt x="4" y="32"/>
                  </a:lnTo>
                  <a:lnTo>
                    <a:pt x="70" y="14"/>
                  </a:lnTo>
                  <a:lnTo>
                    <a:pt x="70" y="14"/>
                  </a:lnTo>
                  <a:lnTo>
                    <a:pt x="76" y="12"/>
                  </a:lnTo>
                  <a:lnTo>
                    <a:pt x="72" y="0"/>
                  </a:lnTo>
                  <a:close/>
                </a:path>
              </a:pathLst>
            </a:custGeom>
            <a:solidFill>
              <a:srgbClr val="A398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0" name="Freeform 103"/>
            <p:cNvSpPr/>
            <p:nvPr>
              <p:custDataLst>
                <p:tags r:id="rId109"/>
              </p:custDataLst>
            </p:nvPr>
          </p:nvSpPr>
          <p:spPr bwMode="auto">
            <a:xfrm>
              <a:off x="-1292542" y="9373045"/>
              <a:ext cx="120650" cy="50800"/>
            </a:xfrm>
            <a:custGeom>
              <a:avLst/>
              <a:gdLst>
                <a:gd name="T0" fmla="*/ 72 w 76"/>
                <a:gd name="T1" fmla="*/ 0 h 32"/>
                <a:gd name="T2" fmla="*/ 72 w 76"/>
                <a:gd name="T3" fmla="*/ 0 h 32"/>
                <a:gd name="T4" fmla="*/ 68 w 76"/>
                <a:gd name="T5" fmla="*/ 2 h 32"/>
                <a:gd name="T6" fmla="*/ 68 w 76"/>
                <a:gd name="T7" fmla="*/ 2 h 32"/>
                <a:gd name="T8" fmla="*/ 0 w 76"/>
                <a:gd name="T9" fmla="*/ 20 h 32"/>
                <a:gd name="T10" fmla="*/ 4 w 76"/>
                <a:gd name="T11" fmla="*/ 32 h 32"/>
                <a:gd name="T12" fmla="*/ 4 w 76"/>
                <a:gd name="T13" fmla="*/ 32 h 32"/>
                <a:gd name="T14" fmla="*/ 70 w 76"/>
                <a:gd name="T15" fmla="*/ 14 h 32"/>
                <a:gd name="T16" fmla="*/ 70 w 76"/>
                <a:gd name="T17" fmla="*/ 14 h 32"/>
                <a:gd name="T18" fmla="*/ 76 w 76"/>
                <a:gd name="T19" fmla="*/ 12 h 32"/>
                <a:gd name="T20" fmla="*/ 72 w 76"/>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2">
                  <a:moveTo>
                    <a:pt x="72" y="0"/>
                  </a:moveTo>
                  <a:lnTo>
                    <a:pt x="72" y="0"/>
                  </a:lnTo>
                  <a:lnTo>
                    <a:pt x="68" y="2"/>
                  </a:lnTo>
                  <a:lnTo>
                    <a:pt x="68" y="2"/>
                  </a:lnTo>
                  <a:lnTo>
                    <a:pt x="0" y="20"/>
                  </a:lnTo>
                  <a:lnTo>
                    <a:pt x="4" y="32"/>
                  </a:lnTo>
                  <a:lnTo>
                    <a:pt x="4" y="32"/>
                  </a:lnTo>
                  <a:lnTo>
                    <a:pt x="70" y="14"/>
                  </a:lnTo>
                  <a:lnTo>
                    <a:pt x="70" y="14"/>
                  </a:lnTo>
                  <a:lnTo>
                    <a:pt x="76" y="12"/>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1" name="Freeform 104"/>
            <p:cNvSpPr/>
            <p:nvPr>
              <p:custDataLst>
                <p:tags r:id="rId110"/>
              </p:custDataLst>
            </p:nvPr>
          </p:nvSpPr>
          <p:spPr bwMode="auto">
            <a:xfrm>
              <a:off x="-2591117" y="9595295"/>
              <a:ext cx="146050" cy="57150"/>
            </a:xfrm>
            <a:custGeom>
              <a:avLst/>
              <a:gdLst>
                <a:gd name="T0" fmla="*/ 92 w 92"/>
                <a:gd name="T1" fmla="*/ 0 h 36"/>
                <a:gd name="T2" fmla="*/ 92 w 92"/>
                <a:gd name="T3" fmla="*/ 0 h 36"/>
                <a:gd name="T4" fmla="*/ 46 w 92"/>
                <a:gd name="T5" fmla="*/ 4 h 36"/>
                <a:gd name="T6" fmla="*/ 46 w 92"/>
                <a:gd name="T7" fmla="*/ 4 h 36"/>
                <a:gd name="T8" fmla="*/ 10 w 92"/>
                <a:gd name="T9" fmla="*/ 6 h 36"/>
                <a:gd name="T10" fmla="*/ 0 w 92"/>
                <a:gd name="T11" fmla="*/ 36 h 36"/>
                <a:gd name="T12" fmla="*/ 0 w 92"/>
                <a:gd name="T13" fmla="*/ 36 h 36"/>
                <a:gd name="T14" fmla="*/ 48 w 92"/>
                <a:gd name="T15" fmla="*/ 32 h 36"/>
                <a:gd name="T16" fmla="*/ 48 w 92"/>
                <a:gd name="T17" fmla="*/ 32 h 36"/>
                <a:gd name="T18" fmla="*/ 82 w 92"/>
                <a:gd name="T19" fmla="*/ 28 h 36"/>
                <a:gd name="T20" fmla="*/ 92 w 92"/>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36">
                  <a:moveTo>
                    <a:pt x="92" y="0"/>
                  </a:moveTo>
                  <a:lnTo>
                    <a:pt x="92" y="0"/>
                  </a:lnTo>
                  <a:lnTo>
                    <a:pt x="46" y="4"/>
                  </a:lnTo>
                  <a:lnTo>
                    <a:pt x="46" y="4"/>
                  </a:lnTo>
                  <a:lnTo>
                    <a:pt x="10" y="6"/>
                  </a:lnTo>
                  <a:lnTo>
                    <a:pt x="0" y="36"/>
                  </a:lnTo>
                  <a:lnTo>
                    <a:pt x="0" y="36"/>
                  </a:lnTo>
                  <a:lnTo>
                    <a:pt x="48" y="32"/>
                  </a:lnTo>
                  <a:lnTo>
                    <a:pt x="48" y="32"/>
                  </a:lnTo>
                  <a:lnTo>
                    <a:pt x="82" y="28"/>
                  </a:lnTo>
                  <a:lnTo>
                    <a:pt x="92" y="0"/>
                  </a:lnTo>
                  <a:close/>
                </a:path>
              </a:pathLst>
            </a:custGeom>
            <a:solidFill>
              <a:srgbClr val="AFA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2" name="Freeform 105"/>
            <p:cNvSpPr/>
            <p:nvPr>
              <p:custDataLst>
                <p:tags r:id="rId111"/>
              </p:custDataLst>
            </p:nvPr>
          </p:nvSpPr>
          <p:spPr bwMode="auto">
            <a:xfrm>
              <a:off x="-2591117" y="9595295"/>
              <a:ext cx="146050" cy="57150"/>
            </a:xfrm>
            <a:custGeom>
              <a:avLst/>
              <a:gdLst>
                <a:gd name="T0" fmla="*/ 92 w 92"/>
                <a:gd name="T1" fmla="*/ 0 h 36"/>
                <a:gd name="T2" fmla="*/ 92 w 92"/>
                <a:gd name="T3" fmla="*/ 0 h 36"/>
                <a:gd name="T4" fmla="*/ 46 w 92"/>
                <a:gd name="T5" fmla="*/ 4 h 36"/>
                <a:gd name="T6" fmla="*/ 46 w 92"/>
                <a:gd name="T7" fmla="*/ 4 h 36"/>
                <a:gd name="T8" fmla="*/ 10 w 92"/>
                <a:gd name="T9" fmla="*/ 6 h 36"/>
                <a:gd name="T10" fmla="*/ 0 w 92"/>
                <a:gd name="T11" fmla="*/ 36 h 36"/>
                <a:gd name="T12" fmla="*/ 0 w 92"/>
                <a:gd name="T13" fmla="*/ 36 h 36"/>
                <a:gd name="T14" fmla="*/ 48 w 92"/>
                <a:gd name="T15" fmla="*/ 32 h 36"/>
                <a:gd name="T16" fmla="*/ 48 w 92"/>
                <a:gd name="T17" fmla="*/ 32 h 36"/>
                <a:gd name="T18" fmla="*/ 82 w 92"/>
                <a:gd name="T19" fmla="*/ 28 h 36"/>
                <a:gd name="T20" fmla="*/ 92 w 92"/>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36">
                  <a:moveTo>
                    <a:pt x="92" y="0"/>
                  </a:moveTo>
                  <a:lnTo>
                    <a:pt x="92" y="0"/>
                  </a:lnTo>
                  <a:lnTo>
                    <a:pt x="46" y="4"/>
                  </a:lnTo>
                  <a:lnTo>
                    <a:pt x="46" y="4"/>
                  </a:lnTo>
                  <a:lnTo>
                    <a:pt x="10" y="6"/>
                  </a:lnTo>
                  <a:lnTo>
                    <a:pt x="0" y="36"/>
                  </a:lnTo>
                  <a:lnTo>
                    <a:pt x="0" y="36"/>
                  </a:lnTo>
                  <a:lnTo>
                    <a:pt x="48" y="32"/>
                  </a:lnTo>
                  <a:lnTo>
                    <a:pt x="48" y="32"/>
                  </a:lnTo>
                  <a:lnTo>
                    <a:pt x="82" y="28"/>
                  </a:lnTo>
                  <a:lnTo>
                    <a:pt x="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3" name="Freeform 106"/>
            <p:cNvSpPr/>
            <p:nvPr>
              <p:custDataLst>
                <p:tags r:id="rId112"/>
              </p:custDataLst>
            </p:nvPr>
          </p:nvSpPr>
          <p:spPr bwMode="auto">
            <a:xfrm>
              <a:off x="-1419542" y="9404795"/>
              <a:ext cx="120650" cy="53975"/>
            </a:xfrm>
            <a:custGeom>
              <a:avLst/>
              <a:gdLst>
                <a:gd name="T0" fmla="*/ 72 w 76"/>
                <a:gd name="T1" fmla="*/ 0 h 34"/>
                <a:gd name="T2" fmla="*/ 72 w 76"/>
                <a:gd name="T3" fmla="*/ 0 h 34"/>
                <a:gd name="T4" fmla="*/ 36 w 76"/>
                <a:gd name="T5" fmla="*/ 10 h 34"/>
                <a:gd name="T6" fmla="*/ 36 w 76"/>
                <a:gd name="T7" fmla="*/ 10 h 34"/>
                <a:gd name="T8" fmla="*/ 0 w 76"/>
                <a:gd name="T9" fmla="*/ 18 h 34"/>
                <a:gd name="T10" fmla="*/ 4 w 76"/>
                <a:gd name="T11" fmla="*/ 34 h 34"/>
                <a:gd name="T12" fmla="*/ 4 w 76"/>
                <a:gd name="T13" fmla="*/ 34 h 34"/>
                <a:gd name="T14" fmla="*/ 40 w 76"/>
                <a:gd name="T15" fmla="*/ 26 h 34"/>
                <a:gd name="T16" fmla="*/ 40 w 76"/>
                <a:gd name="T17" fmla="*/ 26 h 34"/>
                <a:gd name="T18" fmla="*/ 76 w 76"/>
                <a:gd name="T19" fmla="*/ 14 h 34"/>
                <a:gd name="T20" fmla="*/ 72 w 76"/>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4">
                  <a:moveTo>
                    <a:pt x="72" y="0"/>
                  </a:moveTo>
                  <a:lnTo>
                    <a:pt x="72" y="0"/>
                  </a:lnTo>
                  <a:lnTo>
                    <a:pt x="36" y="10"/>
                  </a:lnTo>
                  <a:lnTo>
                    <a:pt x="36" y="10"/>
                  </a:lnTo>
                  <a:lnTo>
                    <a:pt x="0" y="18"/>
                  </a:lnTo>
                  <a:lnTo>
                    <a:pt x="4" y="34"/>
                  </a:lnTo>
                  <a:lnTo>
                    <a:pt x="4" y="34"/>
                  </a:lnTo>
                  <a:lnTo>
                    <a:pt x="40" y="26"/>
                  </a:lnTo>
                  <a:lnTo>
                    <a:pt x="40" y="26"/>
                  </a:lnTo>
                  <a:lnTo>
                    <a:pt x="76" y="14"/>
                  </a:lnTo>
                  <a:lnTo>
                    <a:pt x="72" y="0"/>
                  </a:lnTo>
                  <a:close/>
                </a:path>
              </a:pathLst>
            </a:custGeom>
            <a:solidFill>
              <a:srgbClr val="AFA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4" name="Freeform 107"/>
            <p:cNvSpPr/>
            <p:nvPr>
              <p:custDataLst>
                <p:tags r:id="rId113"/>
              </p:custDataLst>
            </p:nvPr>
          </p:nvSpPr>
          <p:spPr bwMode="auto">
            <a:xfrm>
              <a:off x="-1419542" y="9404795"/>
              <a:ext cx="120650" cy="53975"/>
            </a:xfrm>
            <a:custGeom>
              <a:avLst/>
              <a:gdLst>
                <a:gd name="T0" fmla="*/ 72 w 76"/>
                <a:gd name="T1" fmla="*/ 0 h 34"/>
                <a:gd name="T2" fmla="*/ 72 w 76"/>
                <a:gd name="T3" fmla="*/ 0 h 34"/>
                <a:gd name="T4" fmla="*/ 36 w 76"/>
                <a:gd name="T5" fmla="*/ 10 h 34"/>
                <a:gd name="T6" fmla="*/ 36 w 76"/>
                <a:gd name="T7" fmla="*/ 10 h 34"/>
                <a:gd name="T8" fmla="*/ 0 w 76"/>
                <a:gd name="T9" fmla="*/ 18 h 34"/>
                <a:gd name="T10" fmla="*/ 4 w 76"/>
                <a:gd name="T11" fmla="*/ 34 h 34"/>
                <a:gd name="T12" fmla="*/ 4 w 76"/>
                <a:gd name="T13" fmla="*/ 34 h 34"/>
                <a:gd name="T14" fmla="*/ 40 w 76"/>
                <a:gd name="T15" fmla="*/ 26 h 34"/>
                <a:gd name="T16" fmla="*/ 40 w 76"/>
                <a:gd name="T17" fmla="*/ 26 h 34"/>
                <a:gd name="T18" fmla="*/ 76 w 76"/>
                <a:gd name="T19" fmla="*/ 14 h 34"/>
                <a:gd name="T20" fmla="*/ 72 w 76"/>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4">
                  <a:moveTo>
                    <a:pt x="72" y="0"/>
                  </a:moveTo>
                  <a:lnTo>
                    <a:pt x="72" y="0"/>
                  </a:lnTo>
                  <a:lnTo>
                    <a:pt x="36" y="10"/>
                  </a:lnTo>
                  <a:lnTo>
                    <a:pt x="36" y="10"/>
                  </a:lnTo>
                  <a:lnTo>
                    <a:pt x="0" y="18"/>
                  </a:lnTo>
                  <a:lnTo>
                    <a:pt x="4" y="34"/>
                  </a:lnTo>
                  <a:lnTo>
                    <a:pt x="4" y="34"/>
                  </a:lnTo>
                  <a:lnTo>
                    <a:pt x="40" y="26"/>
                  </a:lnTo>
                  <a:lnTo>
                    <a:pt x="40" y="26"/>
                  </a:lnTo>
                  <a:lnTo>
                    <a:pt x="76" y="14"/>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5" name="Freeform 108"/>
            <p:cNvSpPr/>
            <p:nvPr>
              <p:custDataLst>
                <p:tags r:id="rId114"/>
              </p:custDataLst>
            </p:nvPr>
          </p:nvSpPr>
          <p:spPr bwMode="auto">
            <a:xfrm>
              <a:off x="-3459480" y="9601645"/>
              <a:ext cx="130175" cy="57150"/>
            </a:xfrm>
            <a:custGeom>
              <a:avLst/>
              <a:gdLst>
                <a:gd name="T0" fmla="*/ 0 w 82"/>
                <a:gd name="T1" fmla="*/ 0 h 36"/>
                <a:gd name="T2" fmla="*/ 34 w 82"/>
                <a:gd name="T3" fmla="*/ 34 h 36"/>
                <a:gd name="T4" fmla="*/ 34 w 82"/>
                <a:gd name="T5" fmla="*/ 34 h 36"/>
                <a:gd name="T6" fmla="*/ 72 w 82"/>
                <a:gd name="T7" fmla="*/ 36 h 36"/>
                <a:gd name="T8" fmla="*/ 72 w 82"/>
                <a:gd name="T9" fmla="*/ 36 h 36"/>
                <a:gd name="T10" fmla="*/ 82 w 82"/>
                <a:gd name="T11" fmla="*/ 36 h 36"/>
                <a:gd name="T12" fmla="*/ 48 w 82"/>
                <a:gd name="T13" fmla="*/ 4 h 36"/>
                <a:gd name="T14" fmla="*/ 30 w 82"/>
                <a:gd name="T15" fmla="*/ 2 h 36"/>
                <a:gd name="T16" fmla="*/ 30 w 82"/>
                <a:gd name="T17" fmla="*/ 2 h 36"/>
                <a:gd name="T18" fmla="*/ 0 w 82"/>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36">
                  <a:moveTo>
                    <a:pt x="0" y="0"/>
                  </a:moveTo>
                  <a:lnTo>
                    <a:pt x="34" y="34"/>
                  </a:lnTo>
                  <a:lnTo>
                    <a:pt x="34" y="34"/>
                  </a:lnTo>
                  <a:lnTo>
                    <a:pt x="72" y="36"/>
                  </a:lnTo>
                  <a:lnTo>
                    <a:pt x="72" y="36"/>
                  </a:lnTo>
                  <a:lnTo>
                    <a:pt x="82" y="36"/>
                  </a:lnTo>
                  <a:lnTo>
                    <a:pt x="48" y="4"/>
                  </a:lnTo>
                  <a:lnTo>
                    <a:pt x="30" y="2"/>
                  </a:lnTo>
                  <a:lnTo>
                    <a:pt x="30" y="2"/>
                  </a:lnTo>
                  <a:lnTo>
                    <a:pt x="0" y="0"/>
                  </a:lnTo>
                  <a:close/>
                </a:path>
              </a:pathLst>
            </a:custGeom>
            <a:solidFill>
              <a:srgbClr val="979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6" name="Freeform 109"/>
            <p:cNvSpPr/>
            <p:nvPr>
              <p:custDataLst>
                <p:tags r:id="rId115"/>
              </p:custDataLst>
            </p:nvPr>
          </p:nvSpPr>
          <p:spPr bwMode="auto">
            <a:xfrm>
              <a:off x="-3459480" y="9601645"/>
              <a:ext cx="130175" cy="57150"/>
            </a:xfrm>
            <a:custGeom>
              <a:avLst/>
              <a:gdLst>
                <a:gd name="T0" fmla="*/ 0 w 82"/>
                <a:gd name="T1" fmla="*/ 0 h 36"/>
                <a:gd name="T2" fmla="*/ 34 w 82"/>
                <a:gd name="T3" fmla="*/ 34 h 36"/>
                <a:gd name="T4" fmla="*/ 34 w 82"/>
                <a:gd name="T5" fmla="*/ 34 h 36"/>
                <a:gd name="T6" fmla="*/ 72 w 82"/>
                <a:gd name="T7" fmla="*/ 36 h 36"/>
                <a:gd name="T8" fmla="*/ 72 w 82"/>
                <a:gd name="T9" fmla="*/ 36 h 36"/>
                <a:gd name="T10" fmla="*/ 82 w 82"/>
                <a:gd name="T11" fmla="*/ 36 h 36"/>
                <a:gd name="T12" fmla="*/ 48 w 82"/>
                <a:gd name="T13" fmla="*/ 4 h 36"/>
                <a:gd name="T14" fmla="*/ 30 w 82"/>
                <a:gd name="T15" fmla="*/ 2 h 36"/>
                <a:gd name="T16" fmla="*/ 30 w 82"/>
                <a:gd name="T17" fmla="*/ 2 h 36"/>
                <a:gd name="T18" fmla="*/ 0 w 82"/>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36">
                  <a:moveTo>
                    <a:pt x="0" y="0"/>
                  </a:moveTo>
                  <a:lnTo>
                    <a:pt x="34" y="34"/>
                  </a:lnTo>
                  <a:lnTo>
                    <a:pt x="34" y="34"/>
                  </a:lnTo>
                  <a:lnTo>
                    <a:pt x="72" y="36"/>
                  </a:lnTo>
                  <a:lnTo>
                    <a:pt x="72" y="36"/>
                  </a:lnTo>
                  <a:lnTo>
                    <a:pt x="82" y="36"/>
                  </a:lnTo>
                  <a:lnTo>
                    <a:pt x="48" y="4"/>
                  </a:lnTo>
                  <a:lnTo>
                    <a:pt x="30" y="2"/>
                  </a:lnTo>
                  <a:lnTo>
                    <a:pt x="3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7" name="Freeform 110"/>
            <p:cNvSpPr/>
            <p:nvPr>
              <p:custDataLst>
                <p:tags r:id="rId116"/>
              </p:custDataLst>
            </p:nvPr>
          </p:nvSpPr>
          <p:spPr bwMode="auto">
            <a:xfrm>
              <a:off x="-9633267" y="9811195"/>
              <a:ext cx="2230438" cy="669925"/>
            </a:xfrm>
            <a:custGeom>
              <a:avLst/>
              <a:gdLst>
                <a:gd name="T0" fmla="*/ 382 w 1405"/>
                <a:gd name="T1" fmla="*/ 2 h 422"/>
                <a:gd name="T2" fmla="*/ 208 w 1405"/>
                <a:gd name="T3" fmla="*/ 18 h 422"/>
                <a:gd name="T4" fmla="*/ 104 w 1405"/>
                <a:gd name="T5" fmla="*/ 38 h 422"/>
                <a:gd name="T6" fmla="*/ 34 w 1405"/>
                <a:gd name="T7" fmla="*/ 68 h 422"/>
                <a:gd name="T8" fmla="*/ 4 w 1405"/>
                <a:gd name="T9" fmla="*/ 100 h 422"/>
                <a:gd name="T10" fmla="*/ 0 w 1405"/>
                <a:gd name="T11" fmla="*/ 120 h 422"/>
                <a:gd name="T12" fmla="*/ 6 w 1405"/>
                <a:gd name="T13" fmla="*/ 150 h 422"/>
                <a:gd name="T14" fmla="*/ 38 w 1405"/>
                <a:gd name="T15" fmla="*/ 216 h 422"/>
                <a:gd name="T16" fmla="*/ 86 w 1405"/>
                <a:gd name="T17" fmla="*/ 266 h 422"/>
                <a:gd name="T18" fmla="*/ 142 w 1405"/>
                <a:gd name="T19" fmla="*/ 304 h 422"/>
                <a:gd name="T20" fmla="*/ 220 w 1405"/>
                <a:gd name="T21" fmla="*/ 342 h 422"/>
                <a:gd name="T22" fmla="*/ 324 w 1405"/>
                <a:gd name="T23" fmla="*/ 372 h 422"/>
                <a:gd name="T24" fmla="*/ 454 w 1405"/>
                <a:gd name="T25" fmla="*/ 398 h 422"/>
                <a:gd name="T26" fmla="*/ 618 w 1405"/>
                <a:gd name="T27" fmla="*/ 414 h 422"/>
                <a:gd name="T28" fmla="*/ 818 w 1405"/>
                <a:gd name="T29" fmla="*/ 422 h 422"/>
                <a:gd name="T30" fmla="*/ 846 w 1405"/>
                <a:gd name="T31" fmla="*/ 420 h 422"/>
                <a:gd name="T32" fmla="*/ 1038 w 1405"/>
                <a:gd name="T33" fmla="*/ 402 h 422"/>
                <a:gd name="T34" fmla="*/ 1190 w 1405"/>
                <a:gd name="T35" fmla="*/ 376 h 422"/>
                <a:gd name="T36" fmla="*/ 1284 w 1405"/>
                <a:gd name="T37" fmla="*/ 348 h 422"/>
                <a:gd name="T38" fmla="*/ 1358 w 1405"/>
                <a:gd name="T39" fmla="*/ 310 h 422"/>
                <a:gd name="T40" fmla="*/ 1383 w 1405"/>
                <a:gd name="T41" fmla="*/ 282 h 422"/>
                <a:gd name="T42" fmla="*/ 1403 w 1405"/>
                <a:gd name="T43" fmla="*/ 242 h 422"/>
                <a:gd name="T44" fmla="*/ 1405 w 1405"/>
                <a:gd name="T45" fmla="*/ 220 h 422"/>
                <a:gd name="T46" fmla="*/ 1391 w 1405"/>
                <a:gd name="T47" fmla="*/ 192 h 422"/>
                <a:gd name="T48" fmla="*/ 1358 w 1405"/>
                <a:gd name="T49" fmla="*/ 168 h 422"/>
                <a:gd name="T50" fmla="*/ 1200 w 1405"/>
                <a:gd name="T51" fmla="*/ 104 h 422"/>
                <a:gd name="T52" fmla="*/ 1106 w 1405"/>
                <a:gd name="T53" fmla="*/ 74 h 422"/>
                <a:gd name="T54" fmla="*/ 1002 w 1405"/>
                <a:gd name="T55" fmla="*/ 50 h 422"/>
                <a:gd name="T56" fmla="*/ 1008 w 1405"/>
                <a:gd name="T57" fmla="*/ 118 h 422"/>
                <a:gd name="T58" fmla="*/ 1036 w 1405"/>
                <a:gd name="T59" fmla="*/ 142 h 422"/>
                <a:gd name="T60" fmla="*/ 1098 w 1405"/>
                <a:gd name="T61" fmla="*/ 168 h 422"/>
                <a:gd name="T62" fmla="*/ 1112 w 1405"/>
                <a:gd name="T63" fmla="*/ 182 h 422"/>
                <a:gd name="T64" fmla="*/ 1122 w 1405"/>
                <a:gd name="T65" fmla="*/ 212 h 422"/>
                <a:gd name="T66" fmla="*/ 1118 w 1405"/>
                <a:gd name="T67" fmla="*/ 226 h 422"/>
                <a:gd name="T68" fmla="*/ 1106 w 1405"/>
                <a:gd name="T69" fmla="*/ 236 h 422"/>
                <a:gd name="T70" fmla="*/ 1084 w 1405"/>
                <a:gd name="T71" fmla="*/ 238 h 422"/>
                <a:gd name="T72" fmla="*/ 1010 w 1405"/>
                <a:gd name="T73" fmla="*/ 230 h 422"/>
                <a:gd name="T74" fmla="*/ 958 w 1405"/>
                <a:gd name="T75" fmla="*/ 214 h 422"/>
                <a:gd name="T76" fmla="*/ 868 w 1405"/>
                <a:gd name="T77" fmla="*/ 168 h 422"/>
                <a:gd name="T78" fmla="*/ 860 w 1405"/>
                <a:gd name="T79" fmla="*/ 162 h 422"/>
                <a:gd name="T80" fmla="*/ 864 w 1405"/>
                <a:gd name="T81" fmla="*/ 134 h 422"/>
                <a:gd name="T82" fmla="*/ 884 w 1405"/>
                <a:gd name="T83" fmla="*/ 78 h 422"/>
                <a:gd name="T84" fmla="*/ 884 w 1405"/>
                <a:gd name="T85" fmla="*/ 78 h 422"/>
                <a:gd name="T86" fmla="*/ 790 w 1405"/>
                <a:gd name="T87" fmla="*/ 18 h 422"/>
                <a:gd name="T88" fmla="*/ 480 w 1405"/>
                <a:gd name="T8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5" h="422">
                  <a:moveTo>
                    <a:pt x="480" y="0"/>
                  </a:moveTo>
                  <a:lnTo>
                    <a:pt x="480" y="0"/>
                  </a:lnTo>
                  <a:lnTo>
                    <a:pt x="382" y="2"/>
                  </a:lnTo>
                  <a:lnTo>
                    <a:pt x="290" y="8"/>
                  </a:lnTo>
                  <a:lnTo>
                    <a:pt x="248" y="12"/>
                  </a:lnTo>
                  <a:lnTo>
                    <a:pt x="208" y="18"/>
                  </a:lnTo>
                  <a:lnTo>
                    <a:pt x="170" y="24"/>
                  </a:lnTo>
                  <a:lnTo>
                    <a:pt x="136" y="30"/>
                  </a:lnTo>
                  <a:lnTo>
                    <a:pt x="104" y="38"/>
                  </a:lnTo>
                  <a:lnTo>
                    <a:pt x="76" y="48"/>
                  </a:lnTo>
                  <a:lnTo>
                    <a:pt x="52" y="58"/>
                  </a:lnTo>
                  <a:lnTo>
                    <a:pt x="34" y="68"/>
                  </a:lnTo>
                  <a:lnTo>
                    <a:pt x="18" y="80"/>
                  </a:lnTo>
                  <a:lnTo>
                    <a:pt x="8" y="92"/>
                  </a:lnTo>
                  <a:lnTo>
                    <a:pt x="4" y="100"/>
                  </a:lnTo>
                  <a:lnTo>
                    <a:pt x="2" y="106"/>
                  </a:lnTo>
                  <a:lnTo>
                    <a:pt x="0" y="114"/>
                  </a:lnTo>
                  <a:lnTo>
                    <a:pt x="0" y="120"/>
                  </a:lnTo>
                  <a:lnTo>
                    <a:pt x="0" y="120"/>
                  </a:lnTo>
                  <a:lnTo>
                    <a:pt x="2" y="134"/>
                  </a:lnTo>
                  <a:lnTo>
                    <a:pt x="6" y="150"/>
                  </a:lnTo>
                  <a:lnTo>
                    <a:pt x="12" y="170"/>
                  </a:lnTo>
                  <a:lnTo>
                    <a:pt x="22" y="192"/>
                  </a:lnTo>
                  <a:lnTo>
                    <a:pt x="38" y="216"/>
                  </a:lnTo>
                  <a:lnTo>
                    <a:pt x="58" y="240"/>
                  </a:lnTo>
                  <a:lnTo>
                    <a:pt x="72" y="254"/>
                  </a:lnTo>
                  <a:lnTo>
                    <a:pt x="86" y="266"/>
                  </a:lnTo>
                  <a:lnTo>
                    <a:pt x="102" y="280"/>
                  </a:lnTo>
                  <a:lnTo>
                    <a:pt x="122" y="292"/>
                  </a:lnTo>
                  <a:lnTo>
                    <a:pt x="142" y="304"/>
                  </a:lnTo>
                  <a:lnTo>
                    <a:pt x="166" y="318"/>
                  </a:lnTo>
                  <a:lnTo>
                    <a:pt x="192" y="330"/>
                  </a:lnTo>
                  <a:lnTo>
                    <a:pt x="220" y="342"/>
                  </a:lnTo>
                  <a:lnTo>
                    <a:pt x="252" y="352"/>
                  </a:lnTo>
                  <a:lnTo>
                    <a:pt x="286" y="362"/>
                  </a:lnTo>
                  <a:lnTo>
                    <a:pt x="324" y="372"/>
                  </a:lnTo>
                  <a:lnTo>
                    <a:pt x="364" y="382"/>
                  </a:lnTo>
                  <a:lnTo>
                    <a:pt x="408" y="390"/>
                  </a:lnTo>
                  <a:lnTo>
                    <a:pt x="454" y="398"/>
                  </a:lnTo>
                  <a:lnTo>
                    <a:pt x="506" y="404"/>
                  </a:lnTo>
                  <a:lnTo>
                    <a:pt x="560" y="410"/>
                  </a:lnTo>
                  <a:lnTo>
                    <a:pt x="618" y="414"/>
                  </a:lnTo>
                  <a:lnTo>
                    <a:pt x="680" y="418"/>
                  </a:lnTo>
                  <a:lnTo>
                    <a:pt x="746" y="420"/>
                  </a:lnTo>
                  <a:lnTo>
                    <a:pt x="818" y="422"/>
                  </a:lnTo>
                  <a:lnTo>
                    <a:pt x="818" y="422"/>
                  </a:lnTo>
                  <a:lnTo>
                    <a:pt x="846" y="420"/>
                  </a:lnTo>
                  <a:lnTo>
                    <a:pt x="846" y="420"/>
                  </a:lnTo>
                  <a:lnTo>
                    <a:pt x="884" y="420"/>
                  </a:lnTo>
                  <a:lnTo>
                    <a:pt x="930" y="416"/>
                  </a:lnTo>
                  <a:lnTo>
                    <a:pt x="1038" y="402"/>
                  </a:lnTo>
                  <a:lnTo>
                    <a:pt x="1094" y="394"/>
                  </a:lnTo>
                  <a:lnTo>
                    <a:pt x="1146" y="384"/>
                  </a:lnTo>
                  <a:lnTo>
                    <a:pt x="1190" y="376"/>
                  </a:lnTo>
                  <a:lnTo>
                    <a:pt x="1226" y="366"/>
                  </a:lnTo>
                  <a:lnTo>
                    <a:pt x="1226" y="366"/>
                  </a:lnTo>
                  <a:lnTo>
                    <a:pt x="1284" y="348"/>
                  </a:lnTo>
                  <a:lnTo>
                    <a:pt x="1312" y="338"/>
                  </a:lnTo>
                  <a:lnTo>
                    <a:pt x="1336" y="326"/>
                  </a:lnTo>
                  <a:lnTo>
                    <a:pt x="1358" y="310"/>
                  </a:lnTo>
                  <a:lnTo>
                    <a:pt x="1367" y="302"/>
                  </a:lnTo>
                  <a:lnTo>
                    <a:pt x="1375" y="292"/>
                  </a:lnTo>
                  <a:lnTo>
                    <a:pt x="1383" y="282"/>
                  </a:lnTo>
                  <a:lnTo>
                    <a:pt x="1391" y="270"/>
                  </a:lnTo>
                  <a:lnTo>
                    <a:pt x="1397" y="256"/>
                  </a:lnTo>
                  <a:lnTo>
                    <a:pt x="1403" y="242"/>
                  </a:lnTo>
                  <a:lnTo>
                    <a:pt x="1403" y="242"/>
                  </a:lnTo>
                  <a:lnTo>
                    <a:pt x="1405" y="230"/>
                  </a:lnTo>
                  <a:lnTo>
                    <a:pt x="1405" y="220"/>
                  </a:lnTo>
                  <a:lnTo>
                    <a:pt x="1403" y="210"/>
                  </a:lnTo>
                  <a:lnTo>
                    <a:pt x="1397" y="200"/>
                  </a:lnTo>
                  <a:lnTo>
                    <a:pt x="1391" y="192"/>
                  </a:lnTo>
                  <a:lnTo>
                    <a:pt x="1381" y="184"/>
                  </a:lnTo>
                  <a:lnTo>
                    <a:pt x="1371" y="176"/>
                  </a:lnTo>
                  <a:lnTo>
                    <a:pt x="1358" y="168"/>
                  </a:lnTo>
                  <a:lnTo>
                    <a:pt x="1328" y="152"/>
                  </a:lnTo>
                  <a:lnTo>
                    <a:pt x="1290" y="136"/>
                  </a:lnTo>
                  <a:lnTo>
                    <a:pt x="1200" y="104"/>
                  </a:lnTo>
                  <a:lnTo>
                    <a:pt x="1200" y="104"/>
                  </a:lnTo>
                  <a:lnTo>
                    <a:pt x="1154" y="88"/>
                  </a:lnTo>
                  <a:lnTo>
                    <a:pt x="1106" y="74"/>
                  </a:lnTo>
                  <a:lnTo>
                    <a:pt x="1054" y="60"/>
                  </a:lnTo>
                  <a:lnTo>
                    <a:pt x="1002" y="50"/>
                  </a:lnTo>
                  <a:lnTo>
                    <a:pt x="1002" y="50"/>
                  </a:lnTo>
                  <a:lnTo>
                    <a:pt x="994" y="106"/>
                  </a:lnTo>
                  <a:lnTo>
                    <a:pt x="994" y="106"/>
                  </a:lnTo>
                  <a:lnTo>
                    <a:pt x="1008" y="118"/>
                  </a:lnTo>
                  <a:lnTo>
                    <a:pt x="1026" y="134"/>
                  </a:lnTo>
                  <a:lnTo>
                    <a:pt x="1026" y="134"/>
                  </a:lnTo>
                  <a:lnTo>
                    <a:pt x="1036" y="142"/>
                  </a:lnTo>
                  <a:lnTo>
                    <a:pt x="1048" y="150"/>
                  </a:lnTo>
                  <a:lnTo>
                    <a:pt x="1074" y="160"/>
                  </a:lnTo>
                  <a:lnTo>
                    <a:pt x="1098" y="168"/>
                  </a:lnTo>
                  <a:lnTo>
                    <a:pt x="1106" y="174"/>
                  </a:lnTo>
                  <a:lnTo>
                    <a:pt x="1112" y="182"/>
                  </a:lnTo>
                  <a:lnTo>
                    <a:pt x="1112" y="182"/>
                  </a:lnTo>
                  <a:lnTo>
                    <a:pt x="1118" y="196"/>
                  </a:lnTo>
                  <a:lnTo>
                    <a:pt x="1120" y="204"/>
                  </a:lnTo>
                  <a:lnTo>
                    <a:pt x="1122" y="212"/>
                  </a:lnTo>
                  <a:lnTo>
                    <a:pt x="1122" y="212"/>
                  </a:lnTo>
                  <a:lnTo>
                    <a:pt x="1120" y="220"/>
                  </a:lnTo>
                  <a:lnTo>
                    <a:pt x="1118" y="226"/>
                  </a:lnTo>
                  <a:lnTo>
                    <a:pt x="1114" y="230"/>
                  </a:lnTo>
                  <a:lnTo>
                    <a:pt x="1106" y="236"/>
                  </a:lnTo>
                  <a:lnTo>
                    <a:pt x="1106" y="236"/>
                  </a:lnTo>
                  <a:lnTo>
                    <a:pt x="1098" y="238"/>
                  </a:lnTo>
                  <a:lnTo>
                    <a:pt x="1084" y="238"/>
                  </a:lnTo>
                  <a:lnTo>
                    <a:pt x="1084" y="238"/>
                  </a:lnTo>
                  <a:lnTo>
                    <a:pt x="1060" y="236"/>
                  </a:lnTo>
                  <a:lnTo>
                    <a:pt x="1034" y="234"/>
                  </a:lnTo>
                  <a:lnTo>
                    <a:pt x="1010" y="230"/>
                  </a:lnTo>
                  <a:lnTo>
                    <a:pt x="992" y="226"/>
                  </a:lnTo>
                  <a:lnTo>
                    <a:pt x="992" y="226"/>
                  </a:lnTo>
                  <a:lnTo>
                    <a:pt x="958" y="214"/>
                  </a:lnTo>
                  <a:lnTo>
                    <a:pt x="930" y="202"/>
                  </a:lnTo>
                  <a:lnTo>
                    <a:pt x="890" y="182"/>
                  </a:lnTo>
                  <a:lnTo>
                    <a:pt x="868" y="168"/>
                  </a:lnTo>
                  <a:lnTo>
                    <a:pt x="860" y="162"/>
                  </a:lnTo>
                  <a:lnTo>
                    <a:pt x="860" y="162"/>
                  </a:lnTo>
                  <a:lnTo>
                    <a:pt x="860" y="162"/>
                  </a:lnTo>
                  <a:lnTo>
                    <a:pt x="860" y="162"/>
                  </a:lnTo>
                  <a:lnTo>
                    <a:pt x="860" y="154"/>
                  </a:lnTo>
                  <a:lnTo>
                    <a:pt x="864" y="134"/>
                  </a:lnTo>
                  <a:lnTo>
                    <a:pt x="870" y="106"/>
                  </a:lnTo>
                  <a:lnTo>
                    <a:pt x="876" y="92"/>
                  </a:lnTo>
                  <a:lnTo>
                    <a:pt x="884" y="78"/>
                  </a:lnTo>
                  <a:lnTo>
                    <a:pt x="884" y="78"/>
                  </a:lnTo>
                  <a:lnTo>
                    <a:pt x="884" y="78"/>
                  </a:lnTo>
                  <a:lnTo>
                    <a:pt x="884" y="78"/>
                  </a:lnTo>
                  <a:lnTo>
                    <a:pt x="894" y="30"/>
                  </a:lnTo>
                  <a:lnTo>
                    <a:pt x="894" y="30"/>
                  </a:lnTo>
                  <a:lnTo>
                    <a:pt x="790" y="18"/>
                  </a:lnTo>
                  <a:lnTo>
                    <a:pt x="686" y="8"/>
                  </a:lnTo>
                  <a:lnTo>
                    <a:pt x="582" y="2"/>
                  </a:lnTo>
                  <a:lnTo>
                    <a:pt x="480" y="0"/>
                  </a:lnTo>
                  <a:close/>
                </a:path>
              </a:pathLst>
            </a:custGeom>
            <a:solidFill>
              <a:schemeClr val="dk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8" name="Freeform 111"/>
            <p:cNvSpPr/>
            <p:nvPr>
              <p:custDataLst>
                <p:tags r:id="rId117"/>
              </p:custDataLst>
            </p:nvPr>
          </p:nvSpPr>
          <p:spPr bwMode="auto">
            <a:xfrm>
              <a:off x="-9633267" y="9811195"/>
              <a:ext cx="2230438" cy="669925"/>
            </a:xfrm>
            <a:custGeom>
              <a:avLst/>
              <a:gdLst>
                <a:gd name="T0" fmla="*/ 382 w 1405"/>
                <a:gd name="T1" fmla="*/ 2 h 422"/>
                <a:gd name="T2" fmla="*/ 208 w 1405"/>
                <a:gd name="T3" fmla="*/ 18 h 422"/>
                <a:gd name="T4" fmla="*/ 104 w 1405"/>
                <a:gd name="T5" fmla="*/ 38 h 422"/>
                <a:gd name="T6" fmla="*/ 34 w 1405"/>
                <a:gd name="T7" fmla="*/ 68 h 422"/>
                <a:gd name="T8" fmla="*/ 4 w 1405"/>
                <a:gd name="T9" fmla="*/ 100 h 422"/>
                <a:gd name="T10" fmla="*/ 0 w 1405"/>
                <a:gd name="T11" fmla="*/ 120 h 422"/>
                <a:gd name="T12" fmla="*/ 6 w 1405"/>
                <a:gd name="T13" fmla="*/ 150 h 422"/>
                <a:gd name="T14" fmla="*/ 38 w 1405"/>
                <a:gd name="T15" fmla="*/ 216 h 422"/>
                <a:gd name="T16" fmla="*/ 86 w 1405"/>
                <a:gd name="T17" fmla="*/ 266 h 422"/>
                <a:gd name="T18" fmla="*/ 142 w 1405"/>
                <a:gd name="T19" fmla="*/ 304 h 422"/>
                <a:gd name="T20" fmla="*/ 220 w 1405"/>
                <a:gd name="T21" fmla="*/ 342 h 422"/>
                <a:gd name="T22" fmla="*/ 324 w 1405"/>
                <a:gd name="T23" fmla="*/ 372 h 422"/>
                <a:gd name="T24" fmla="*/ 454 w 1405"/>
                <a:gd name="T25" fmla="*/ 398 h 422"/>
                <a:gd name="T26" fmla="*/ 618 w 1405"/>
                <a:gd name="T27" fmla="*/ 414 h 422"/>
                <a:gd name="T28" fmla="*/ 818 w 1405"/>
                <a:gd name="T29" fmla="*/ 422 h 422"/>
                <a:gd name="T30" fmla="*/ 846 w 1405"/>
                <a:gd name="T31" fmla="*/ 420 h 422"/>
                <a:gd name="T32" fmla="*/ 1038 w 1405"/>
                <a:gd name="T33" fmla="*/ 402 h 422"/>
                <a:gd name="T34" fmla="*/ 1190 w 1405"/>
                <a:gd name="T35" fmla="*/ 376 h 422"/>
                <a:gd name="T36" fmla="*/ 1284 w 1405"/>
                <a:gd name="T37" fmla="*/ 348 h 422"/>
                <a:gd name="T38" fmla="*/ 1358 w 1405"/>
                <a:gd name="T39" fmla="*/ 310 h 422"/>
                <a:gd name="T40" fmla="*/ 1383 w 1405"/>
                <a:gd name="T41" fmla="*/ 282 h 422"/>
                <a:gd name="T42" fmla="*/ 1403 w 1405"/>
                <a:gd name="T43" fmla="*/ 242 h 422"/>
                <a:gd name="T44" fmla="*/ 1405 w 1405"/>
                <a:gd name="T45" fmla="*/ 220 h 422"/>
                <a:gd name="T46" fmla="*/ 1391 w 1405"/>
                <a:gd name="T47" fmla="*/ 192 h 422"/>
                <a:gd name="T48" fmla="*/ 1358 w 1405"/>
                <a:gd name="T49" fmla="*/ 168 h 422"/>
                <a:gd name="T50" fmla="*/ 1200 w 1405"/>
                <a:gd name="T51" fmla="*/ 104 h 422"/>
                <a:gd name="T52" fmla="*/ 1106 w 1405"/>
                <a:gd name="T53" fmla="*/ 74 h 422"/>
                <a:gd name="T54" fmla="*/ 1002 w 1405"/>
                <a:gd name="T55" fmla="*/ 50 h 422"/>
                <a:gd name="T56" fmla="*/ 1008 w 1405"/>
                <a:gd name="T57" fmla="*/ 118 h 422"/>
                <a:gd name="T58" fmla="*/ 1036 w 1405"/>
                <a:gd name="T59" fmla="*/ 142 h 422"/>
                <a:gd name="T60" fmla="*/ 1098 w 1405"/>
                <a:gd name="T61" fmla="*/ 168 h 422"/>
                <a:gd name="T62" fmla="*/ 1112 w 1405"/>
                <a:gd name="T63" fmla="*/ 182 h 422"/>
                <a:gd name="T64" fmla="*/ 1122 w 1405"/>
                <a:gd name="T65" fmla="*/ 212 h 422"/>
                <a:gd name="T66" fmla="*/ 1118 w 1405"/>
                <a:gd name="T67" fmla="*/ 226 h 422"/>
                <a:gd name="T68" fmla="*/ 1106 w 1405"/>
                <a:gd name="T69" fmla="*/ 236 h 422"/>
                <a:gd name="T70" fmla="*/ 1084 w 1405"/>
                <a:gd name="T71" fmla="*/ 238 h 422"/>
                <a:gd name="T72" fmla="*/ 1010 w 1405"/>
                <a:gd name="T73" fmla="*/ 230 h 422"/>
                <a:gd name="T74" fmla="*/ 958 w 1405"/>
                <a:gd name="T75" fmla="*/ 214 h 422"/>
                <a:gd name="T76" fmla="*/ 868 w 1405"/>
                <a:gd name="T77" fmla="*/ 168 h 422"/>
                <a:gd name="T78" fmla="*/ 860 w 1405"/>
                <a:gd name="T79" fmla="*/ 162 h 422"/>
                <a:gd name="T80" fmla="*/ 864 w 1405"/>
                <a:gd name="T81" fmla="*/ 134 h 422"/>
                <a:gd name="T82" fmla="*/ 884 w 1405"/>
                <a:gd name="T83" fmla="*/ 78 h 422"/>
                <a:gd name="T84" fmla="*/ 884 w 1405"/>
                <a:gd name="T85" fmla="*/ 78 h 422"/>
                <a:gd name="T86" fmla="*/ 790 w 1405"/>
                <a:gd name="T87" fmla="*/ 18 h 422"/>
                <a:gd name="T88" fmla="*/ 480 w 1405"/>
                <a:gd name="T8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5" h="422">
                  <a:moveTo>
                    <a:pt x="480" y="0"/>
                  </a:moveTo>
                  <a:lnTo>
                    <a:pt x="480" y="0"/>
                  </a:lnTo>
                  <a:lnTo>
                    <a:pt x="382" y="2"/>
                  </a:lnTo>
                  <a:lnTo>
                    <a:pt x="290" y="8"/>
                  </a:lnTo>
                  <a:lnTo>
                    <a:pt x="248" y="12"/>
                  </a:lnTo>
                  <a:lnTo>
                    <a:pt x="208" y="18"/>
                  </a:lnTo>
                  <a:lnTo>
                    <a:pt x="170" y="24"/>
                  </a:lnTo>
                  <a:lnTo>
                    <a:pt x="136" y="30"/>
                  </a:lnTo>
                  <a:lnTo>
                    <a:pt x="104" y="38"/>
                  </a:lnTo>
                  <a:lnTo>
                    <a:pt x="76" y="48"/>
                  </a:lnTo>
                  <a:lnTo>
                    <a:pt x="52" y="58"/>
                  </a:lnTo>
                  <a:lnTo>
                    <a:pt x="34" y="68"/>
                  </a:lnTo>
                  <a:lnTo>
                    <a:pt x="18" y="80"/>
                  </a:lnTo>
                  <a:lnTo>
                    <a:pt x="8" y="92"/>
                  </a:lnTo>
                  <a:lnTo>
                    <a:pt x="4" y="100"/>
                  </a:lnTo>
                  <a:lnTo>
                    <a:pt x="2" y="106"/>
                  </a:lnTo>
                  <a:lnTo>
                    <a:pt x="0" y="114"/>
                  </a:lnTo>
                  <a:lnTo>
                    <a:pt x="0" y="120"/>
                  </a:lnTo>
                  <a:lnTo>
                    <a:pt x="0" y="120"/>
                  </a:lnTo>
                  <a:lnTo>
                    <a:pt x="2" y="134"/>
                  </a:lnTo>
                  <a:lnTo>
                    <a:pt x="6" y="150"/>
                  </a:lnTo>
                  <a:lnTo>
                    <a:pt x="12" y="170"/>
                  </a:lnTo>
                  <a:lnTo>
                    <a:pt x="22" y="192"/>
                  </a:lnTo>
                  <a:lnTo>
                    <a:pt x="38" y="216"/>
                  </a:lnTo>
                  <a:lnTo>
                    <a:pt x="58" y="240"/>
                  </a:lnTo>
                  <a:lnTo>
                    <a:pt x="72" y="254"/>
                  </a:lnTo>
                  <a:lnTo>
                    <a:pt x="86" y="266"/>
                  </a:lnTo>
                  <a:lnTo>
                    <a:pt x="102" y="280"/>
                  </a:lnTo>
                  <a:lnTo>
                    <a:pt x="122" y="292"/>
                  </a:lnTo>
                  <a:lnTo>
                    <a:pt x="142" y="304"/>
                  </a:lnTo>
                  <a:lnTo>
                    <a:pt x="166" y="318"/>
                  </a:lnTo>
                  <a:lnTo>
                    <a:pt x="192" y="330"/>
                  </a:lnTo>
                  <a:lnTo>
                    <a:pt x="220" y="342"/>
                  </a:lnTo>
                  <a:lnTo>
                    <a:pt x="252" y="352"/>
                  </a:lnTo>
                  <a:lnTo>
                    <a:pt x="286" y="362"/>
                  </a:lnTo>
                  <a:lnTo>
                    <a:pt x="324" y="372"/>
                  </a:lnTo>
                  <a:lnTo>
                    <a:pt x="364" y="382"/>
                  </a:lnTo>
                  <a:lnTo>
                    <a:pt x="408" y="390"/>
                  </a:lnTo>
                  <a:lnTo>
                    <a:pt x="454" y="398"/>
                  </a:lnTo>
                  <a:lnTo>
                    <a:pt x="506" y="404"/>
                  </a:lnTo>
                  <a:lnTo>
                    <a:pt x="560" y="410"/>
                  </a:lnTo>
                  <a:lnTo>
                    <a:pt x="618" y="414"/>
                  </a:lnTo>
                  <a:lnTo>
                    <a:pt x="680" y="418"/>
                  </a:lnTo>
                  <a:lnTo>
                    <a:pt x="746" y="420"/>
                  </a:lnTo>
                  <a:lnTo>
                    <a:pt x="818" y="422"/>
                  </a:lnTo>
                  <a:lnTo>
                    <a:pt x="818" y="422"/>
                  </a:lnTo>
                  <a:lnTo>
                    <a:pt x="846" y="420"/>
                  </a:lnTo>
                  <a:lnTo>
                    <a:pt x="846" y="420"/>
                  </a:lnTo>
                  <a:lnTo>
                    <a:pt x="884" y="420"/>
                  </a:lnTo>
                  <a:lnTo>
                    <a:pt x="930" y="416"/>
                  </a:lnTo>
                  <a:lnTo>
                    <a:pt x="1038" y="402"/>
                  </a:lnTo>
                  <a:lnTo>
                    <a:pt x="1094" y="394"/>
                  </a:lnTo>
                  <a:lnTo>
                    <a:pt x="1146" y="384"/>
                  </a:lnTo>
                  <a:lnTo>
                    <a:pt x="1190" y="376"/>
                  </a:lnTo>
                  <a:lnTo>
                    <a:pt x="1226" y="366"/>
                  </a:lnTo>
                  <a:lnTo>
                    <a:pt x="1226" y="366"/>
                  </a:lnTo>
                  <a:lnTo>
                    <a:pt x="1284" y="348"/>
                  </a:lnTo>
                  <a:lnTo>
                    <a:pt x="1312" y="338"/>
                  </a:lnTo>
                  <a:lnTo>
                    <a:pt x="1336" y="326"/>
                  </a:lnTo>
                  <a:lnTo>
                    <a:pt x="1358" y="310"/>
                  </a:lnTo>
                  <a:lnTo>
                    <a:pt x="1367" y="302"/>
                  </a:lnTo>
                  <a:lnTo>
                    <a:pt x="1375" y="292"/>
                  </a:lnTo>
                  <a:lnTo>
                    <a:pt x="1383" y="282"/>
                  </a:lnTo>
                  <a:lnTo>
                    <a:pt x="1391" y="270"/>
                  </a:lnTo>
                  <a:lnTo>
                    <a:pt x="1397" y="256"/>
                  </a:lnTo>
                  <a:lnTo>
                    <a:pt x="1403" y="242"/>
                  </a:lnTo>
                  <a:lnTo>
                    <a:pt x="1403" y="242"/>
                  </a:lnTo>
                  <a:lnTo>
                    <a:pt x="1405" y="230"/>
                  </a:lnTo>
                  <a:lnTo>
                    <a:pt x="1405" y="220"/>
                  </a:lnTo>
                  <a:lnTo>
                    <a:pt x="1403" y="210"/>
                  </a:lnTo>
                  <a:lnTo>
                    <a:pt x="1397" y="200"/>
                  </a:lnTo>
                  <a:lnTo>
                    <a:pt x="1391" y="192"/>
                  </a:lnTo>
                  <a:lnTo>
                    <a:pt x="1381" y="184"/>
                  </a:lnTo>
                  <a:lnTo>
                    <a:pt x="1371" y="176"/>
                  </a:lnTo>
                  <a:lnTo>
                    <a:pt x="1358" y="168"/>
                  </a:lnTo>
                  <a:lnTo>
                    <a:pt x="1328" y="152"/>
                  </a:lnTo>
                  <a:lnTo>
                    <a:pt x="1290" y="136"/>
                  </a:lnTo>
                  <a:lnTo>
                    <a:pt x="1200" y="104"/>
                  </a:lnTo>
                  <a:lnTo>
                    <a:pt x="1200" y="104"/>
                  </a:lnTo>
                  <a:lnTo>
                    <a:pt x="1154" y="88"/>
                  </a:lnTo>
                  <a:lnTo>
                    <a:pt x="1106" y="74"/>
                  </a:lnTo>
                  <a:lnTo>
                    <a:pt x="1054" y="60"/>
                  </a:lnTo>
                  <a:lnTo>
                    <a:pt x="1002" y="50"/>
                  </a:lnTo>
                  <a:lnTo>
                    <a:pt x="1002" y="50"/>
                  </a:lnTo>
                  <a:lnTo>
                    <a:pt x="994" y="106"/>
                  </a:lnTo>
                  <a:lnTo>
                    <a:pt x="994" y="106"/>
                  </a:lnTo>
                  <a:lnTo>
                    <a:pt x="1008" y="118"/>
                  </a:lnTo>
                  <a:lnTo>
                    <a:pt x="1026" y="134"/>
                  </a:lnTo>
                  <a:lnTo>
                    <a:pt x="1026" y="134"/>
                  </a:lnTo>
                  <a:lnTo>
                    <a:pt x="1036" y="142"/>
                  </a:lnTo>
                  <a:lnTo>
                    <a:pt x="1048" y="150"/>
                  </a:lnTo>
                  <a:lnTo>
                    <a:pt x="1074" y="160"/>
                  </a:lnTo>
                  <a:lnTo>
                    <a:pt x="1098" y="168"/>
                  </a:lnTo>
                  <a:lnTo>
                    <a:pt x="1106" y="174"/>
                  </a:lnTo>
                  <a:lnTo>
                    <a:pt x="1112" y="182"/>
                  </a:lnTo>
                  <a:lnTo>
                    <a:pt x="1112" y="182"/>
                  </a:lnTo>
                  <a:lnTo>
                    <a:pt x="1118" y="196"/>
                  </a:lnTo>
                  <a:lnTo>
                    <a:pt x="1120" y="204"/>
                  </a:lnTo>
                  <a:lnTo>
                    <a:pt x="1122" y="212"/>
                  </a:lnTo>
                  <a:lnTo>
                    <a:pt x="1122" y="212"/>
                  </a:lnTo>
                  <a:lnTo>
                    <a:pt x="1120" y="220"/>
                  </a:lnTo>
                  <a:lnTo>
                    <a:pt x="1118" y="226"/>
                  </a:lnTo>
                  <a:lnTo>
                    <a:pt x="1114" y="230"/>
                  </a:lnTo>
                  <a:lnTo>
                    <a:pt x="1106" y="236"/>
                  </a:lnTo>
                  <a:lnTo>
                    <a:pt x="1106" y="236"/>
                  </a:lnTo>
                  <a:lnTo>
                    <a:pt x="1098" y="238"/>
                  </a:lnTo>
                  <a:lnTo>
                    <a:pt x="1084" y="238"/>
                  </a:lnTo>
                  <a:lnTo>
                    <a:pt x="1084" y="238"/>
                  </a:lnTo>
                  <a:lnTo>
                    <a:pt x="1060" y="236"/>
                  </a:lnTo>
                  <a:lnTo>
                    <a:pt x="1034" y="234"/>
                  </a:lnTo>
                  <a:lnTo>
                    <a:pt x="1010" y="230"/>
                  </a:lnTo>
                  <a:lnTo>
                    <a:pt x="992" y="226"/>
                  </a:lnTo>
                  <a:lnTo>
                    <a:pt x="992" y="226"/>
                  </a:lnTo>
                  <a:lnTo>
                    <a:pt x="958" y="214"/>
                  </a:lnTo>
                  <a:lnTo>
                    <a:pt x="930" y="202"/>
                  </a:lnTo>
                  <a:lnTo>
                    <a:pt x="890" y="182"/>
                  </a:lnTo>
                  <a:lnTo>
                    <a:pt x="868" y="168"/>
                  </a:lnTo>
                  <a:lnTo>
                    <a:pt x="860" y="162"/>
                  </a:lnTo>
                  <a:lnTo>
                    <a:pt x="860" y="162"/>
                  </a:lnTo>
                  <a:lnTo>
                    <a:pt x="860" y="162"/>
                  </a:lnTo>
                  <a:lnTo>
                    <a:pt x="860" y="162"/>
                  </a:lnTo>
                  <a:lnTo>
                    <a:pt x="860" y="154"/>
                  </a:lnTo>
                  <a:lnTo>
                    <a:pt x="864" y="134"/>
                  </a:lnTo>
                  <a:lnTo>
                    <a:pt x="870" y="106"/>
                  </a:lnTo>
                  <a:lnTo>
                    <a:pt x="876" y="92"/>
                  </a:lnTo>
                  <a:lnTo>
                    <a:pt x="884" y="78"/>
                  </a:lnTo>
                  <a:lnTo>
                    <a:pt x="884" y="78"/>
                  </a:lnTo>
                  <a:lnTo>
                    <a:pt x="884" y="78"/>
                  </a:lnTo>
                  <a:lnTo>
                    <a:pt x="884" y="78"/>
                  </a:lnTo>
                  <a:lnTo>
                    <a:pt x="894" y="30"/>
                  </a:lnTo>
                  <a:lnTo>
                    <a:pt x="894" y="30"/>
                  </a:lnTo>
                  <a:lnTo>
                    <a:pt x="790" y="18"/>
                  </a:lnTo>
                  <a:lnTo>
                    <a:pt x="686" y="8"/>
                  </a:lnTo>
                  <a:lnTo>
                    <a:pt x="582" y="2"/>
                  </a:lnTo>
                  <a:lnTo>
                    <a:pt x="4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29" name="Freeform 112"/>
            <p:cNvSpPr/>
            <p:nvPr>
              <p:custDataLst>
                <p:tags r:id="rId118"/>
              </p:custDataLst>
            </p:nvPr>
          </p:nvSpPr>
          <p:spPr bwMode="auto">
            <a:xfrm>
              <a:off x="-9312592" y="7121970"/>
              <a:ext cx="1149350" cy="1708150"/>
            </a:xfrm>
            <a:custGeom>
              <a:avLst/>
              <a:gdLst>
                <a:gd name="T0" fmla="*/ 724 w 724"/>
                <a:gd name="T1" fmla="*/ 976 h 1076"/>
                <a:gd name="T2" fmla="*/ 716 w 724"/>
                <a:gd name="T3" fmla="*/ 938 h 1076"/>
                <a:gd name="T4" fmla="*/ 708 w 724"/>
                <a:gd name="T5" fmla="*/ 900 h 1076"/>
                <a:gd name="T6" fmla="*/ 698 w 724"/>
                <a:gd name="T7" fmla="*/ 844 h 1076"/>
                <a:gd name="T8" fmla="*/ 692 w 724"/>
                <a:gd name="T9" fmla="*/ 786 h 1076"/>
                <a:gd name="T10" fmla="*/ 680 w 724"/>
                <a:gd name="T11" fmla="*/ 722 h 1076"/>
                <a:gd name="T12" fmla="*/ 670 w 724"/>
                <a:gd name="T13" fmla="*/ 656 h 1076"/>
                <a:gd name="T14" fmla="*/ 658 w 724"/>
                <a:gd name="T15" fmla="*/ 516 h 1076"/>
                <a:gd name="T16" fmla="*/ 648 w 724"/>
                <a:gd name="T17" fmla="*/ 428 h 1076"/>
                <a:gd name="T18" fmla="*/ 634 w 724"/>
                <a:gd name="T19" fmla="*/ 294 h 1076"/>
                <a:gd name="T20" fmla="*/ 632 w 724"/>
                <a:gd name="T21" fmla="*/ 204 h 1076"/>
                <a:gd name="T22" fmla="*/ 634 w 724"/>
                <a:gd name="T23" fmla="*/ 160 h 1076"/>
                <a:gd name="T24" fmla="*/ 632 w 724"/>
                <a:gd name="T25" fmla="*/ 140 h 1076"/>
                <a:gd name="T26" fmla="*/ 624 w 724"/>
                <a:gd name="T27" fmla="*/ 104 h 1076"/>
                <a:gd name="T28" fmla="*/ 612 w 724"/>
                <a:gd name="T29" fmla="*/ 74 h 1076"/>
                <a:gd name="T30" fmla="*/ 594 w 724"/>
                <a:gd name="T31" fmla="*/ 50 h 1076"/>
                <a:gd name="T32" fmla="*/ 574 w 724"/>
                <a:gd name="T33" fmla="*/ 32 h 1076"/>
                <a:gd name="T34" fmla="*/ 548 w 724"/>
                <a:gd name="T35" fmla="*/ 18 h 1076"/>
                <a:gd name="T36" fmla="*/ 520 w 724"/>
                <a:gd name="T37" fmla="*/ 8 h 1076"/>
                <a:gd name="T38" fmla="*/ 454 w 724"/>
                <a:gd name="T39" fmla="*/ 0 h 1076"/>
                <a:gd name="T40" fmla="*/ 384 w 724"/>
                <a:gd name="T41" fmla="*/ 4 h 1076"/>
                <a:gd name="T42" fmla="*/ 312 w 724"/>
                <a:gd name="T43" fmla="*/ 16 h 1076"/>
                <a:gd name="T44" fmla="*/ 176 w 724"/>
                <a:gd name="T45" fmla="*/ 50 h 1076"/>
                <a:gd name="T46" fmla="*/ 140 w 724"/>
                <a:gd name="T47" fmla="*/ 58 h 1076"/>
                <a:gd name="T48" fmla="*/ 106 w 724"/>
                <a:gd name="T49" fmla="*/ 64 h 1076"/>
                <a:gd name="T50" fmla="*/ 30 w 724"/>
                <a:gd name="T51" fmla="*/ 88 h 1076"/>
                <a:gd name="T52" fmla="*/ 0 w 724"/>
                <a:gd name="T53" fmla="*/ 98 h 1076"/>
                <a:gd name="T54" fmla="*/ 4 w 724"/>
                <a:gd name="T55" fmla="*/ 178 h 1076"/>
                <a:gd name="T56" fmla="*/ 10 w 724"/>
                <a:gd name="T57" fmla="*/ 256 h 1076"/>
                <a:gd name="T58" fmla="*/ 20 w 724"/>
                <a:gd name="T59" fmla="*/ 338 h 1076"/>
                <a:gd name="T60" fmla="*/ 30 w 724"/>
                <a:gd name="T61" fmla="*/ 420 h 1076"/>
                <a:gd name="T62" fmla="*/ 48 w 724"/>
                <a:gd name="T63" fmla="*/ 522 h 1076"/>
                <a:gd name="T64" fmla="*/ 70 w 724"/>
                <a:gd name="T65" fmla="*/ 624 h 1076"/>
                <a:gd name="T66" fmla="*/ 98 w 724"/>
                <a:gd name="T67" fmla="*/ 730 h 1076"/>
                <a:gd name="T68" fmla="*/ 118 w 724"/>
                <a:gd name="T69" fmla="*/ 816 h 1076"/>
                <a:gd name="T70" fmla="*/ 138 w 724"/>
                <a:gd name="T71" fmla="*/ 940 h 1076"/>
                <a:gd name="T72" fmla="*/ 160 w 724"/>
                <a:gd name="T73" fmla="*/ 1024 h 1076"/>
                <a:gd name="T74" fmla="*/ 176 w 724"/>
                <a:gd name="T75" fmla="*/ 1068 h 1076"/>
                <a:gd name="T76" fmla="*/ 184 w 724"/>
                <a:gd name="T77" fmla="*/ 1074 h 1076"/>
                <a:gd name="T78" fmla="*/ 200 w 724"/>
                <a:gd name="T79" fmla="*/ 1076 h 1076"/>
                <a:gd name="T80" fmla="*/ 248 w 724"/>
                <a:gd name="T81" fmla="*/ 1072 h 1076"/>
                <a:gd name="T82" fmla="*/ 354 w 724"/>
                <a:gd name="T83" fmla="*/ 1048 h 1076"/>
                <a:gd name="T84" fmla="*/ 420 w 724"/>
                <a:gd name="T85" fmla="*/ 1028 h 1076"/>
                <a:gd name="T86" fmla="*/ 492 w 724"/>
                <a:gd name="T87" fmla="*/ 1008 h 1076"/>
                <a:gd name="T88" fmla="*/ 588 w 724"/>
                <a:gd name="T89" fmla="*/ 990 h 1076"/>
                <a:gd name="T90" fmla="*/ 724 w 724"/>
                <a:gd name="T91" fmla="*/ 97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4" h="1076">
                  <a:moveTo>
                    <a:pt x="724" y="976"/>
                  </a:moveTo>
                  <a:lnTo>
                    <a:pt x="724" y="976"/>
                  </a:lnTo>
                  <a:lnTo>
                    <a:pt x="720" y="956"/>
                  </a:lnTo>
                  <a:lnTo>
                    <a:pt x="716" y="938"/>
                  </a:lnTo>
                  <a:lnTo>
                    <a:pt x="712" y="918"/>
                  </a:lnTo>
                  <a:lnTo>
                    <a:pt x="708" y="900"/>
                  </a:lnTo>
                  <a:lnTo>
                    <a:pt x="708" y="900"/>
                  </a:lnTo>
                  <a:lnTo>
                    <a:pt x="698" y="844"/>
                  </a:lnTo>
                  <a:lnTo>
                    <a:pt x="692" y="786"/>
                  </a:lnTo>
                  <a:lnTo>
                    <a:pt x="692" y="786"/>
                  </a:lnTo>
                  <a:lnTo>
                    <a:pt x="680" y="722"/>
                  </a:lnTo>
                  <a:lnTo>
                    <a:pt x="680" y="722"/>
                  </a:lnTo>
                  <a:lnTo>
                    <a:pt x="670" y="656"/>
                  </a:lnTo>
                  <a:lnTo>
                    <a:pt x="670" y="656"/>
                  </a:lnTo>
                  <a:lnTo>
                    <a:pt x="662" y="586"/>
                  </a:lnTo>
                  <a:lnTo>
                    <a:pt x="658" y="516"/>
                  </a:lnTo>
                  <a:lnTo>
                    <a:pt x="658" y="516"/>
                  </a:lnTo>
                  <a:lnTo>
                    <a:pt x="648" y="428"/>
                  </a:lnTo>
                  <a:lnTo>
                    <a:pt x="638" y="338"/>
                  </a:lnTo>
                  <a:lnTo>
                    <a:pt x="634" y="294"/>
                  </a:lnTo>
                  <a:lnTo>
                    <a:pt x="632" y="248"/>
                  </a:lnTo>
                  <a:lnTo>
                    <a:pt x="632" y="204"/>
                  </a:lnTo>
                  <a:lnTo>
                    <a:pt x="634" y="160"/>
                  </a:lnTo>
                  <a:lnTo>
                    <a:pt x="634" y="160"/>
                  </a:lnTo>
                  <a:lnTo>
                    <a:pt x="632" y="140"/>
                  </a:lnTo>
                  <a:lnTo>
                    <a:pt x="632" y="140"/>
                  </a:lnTo>
                  <a:lnTo>
                    <a:pt x="630" y="122"/>
                  </a:lnTo>
                  <a:lnTo>
                    <a:pt x="624" y="104"/>
                  </a:lnTo>
                  <a:lnTo>
                    <a:pt x="620" y="88"/>
                  </a:lnTo>
                  <a:lnTo>
                    <a:pt x="612" y="74"/>
                  </a:lnTo>
                  <a:lnTo>
                    <a:pt x="604" y="62"/>
                  </a:lnTo>
                  <a:lnTo>
                    <a:pt x="594" y="50"/>
                  </a:lnTo>
                  <a:lnTo>
                    <a:pt x="584" y="40"/>
                  </a:lnTo>
                  <a:lnTo>
                    <a:pt x="574" y="32"/>
                  </a:lnTo>
                  <a:lnTo>
                    <a:pt x="560" y="24"/>
                  </a:lnTo>
                  <a:lnTo>
                    <a:pt x="548" y="18"/>
                  </a:lnTo>
                  <a:lnTo>
                    <a:pt x="534" y="12"/>
                  </a:lnTo>
                  <a:lnTo>
                    <a:pt x="520" y="8"/>
                  </a:lnTo>
                  <a:lnTo>
                    <a:pt x="488" y="2"/>
                  </a:lnTo>
                  <a:lnTo>
                    <a:pt x="454" y="0"/>
                  </a:lnTo>
                  <a:lnTo>
                    <a:pt x="420" y="0"/>
                  </a:lnTo>
                  <a:lnTo>
                    <a:pt x="384" y="4"/>
                  </a:lnTo>
                  <a:lnTo>
                    <a:pt x="348" y="8"/>
                  </a:lnTo>
                  <a:lnTo>
                    <a:pt x="312" y="16"/>
                  </a:lnTo>
                  <a:lnTo>
                    <a:pt x="240" y="32"/>
                  </a:lnTo>
                  <a:lnTo>
                    <a:pt x="176" y="50"/>
                  </a:lnTo>
                  <a:lnTo>
                    <a:pt x="176" y="50"/>
                  </a:lnTo>
                  <a:lnTo>
                    <a:pt x="140" y="58"/>
                  </a:lnTo>
                  <a:lnTo>
                    <a:pt x="106" y="64"/>
                  </a:lnTo>
                  <a:lnTo>
                    <a:pt x="106" y="64"/>
                  </a:lnTo>
                  <a:lnTo>
                    <a:pt x="30" y="88"/>
                  </a:lnTo>
                  <a:lnTo>
                    <a:pt x="30" y="88"/>
                  </a:lnTo>
                  <a:lnTo>
                    <a:pt x="0" y="98"/>
                  </a:lnTo>
                  <a:lnTo>
                    <a:pt x="0" y="98"/>
                  </a:lnTo>
                  <a:lnTo>
                    <a:pt x="4" y="178"/>
                  </a:lnTo>
                  <a:lnTo>
                    <a:pt x="4" y="178"/>
                  </a:lnTo>
                  <a:lnTo>
                    <a:pt x="10" y="256"/>
                  </a:lnTo>
                  <a:lnTo>
                    <a:pt x="10" y="256"/>
                  </a:lnTo>
                  <a:lnTo>
                    <a:pt x="20" y="338"/>
                  </a:lnTo>
                  <a:lnTo>
                    <a:pt x="20" y="338"/>
                  </a:lnTo>
                  <a:lnTo>
                    <a:pt x="30" y="420"/>
                  </a:lnTo>
                  <a:lnTo>
                    <a:pt x="30" y="420"/>
                  </a:lnTo>
                  <a:lnTo>
                    <a:pt x="38" y="472"/>
                  </a:lnTo>
                  <a:lnTo>
                    <a:pt x="48" y="522"/>
                  </a:lnTo>
                  <a:lnTo>
                    <a:pt x="70" y="624"/>
                  </a:lnTo>
                  <a:lnTo>
                    <a:pt x="70" y="624"/>
                  </a:lnTo>
                  <a:lnTo>
                    <a:pt x="98" y="730"/>
                  </a:lnTo>
                  <a:lnTo>
                    <a:pt x="98" y="730"/>
                  </a:lnTo>
                  <a:lnTo>
                    <a:pt x="108" y="774"/>
                  </a:lnTo>
                  <a:lnTo>
                    <a:pt x="118" y="816"/>
                  </a:lnTo>
                  <a:lnTo>
                    <a:pt x="132" y="898"/>
                  </a:lnTo>
                  <a:lnTo>
                    <a:pt x="138" y="940"/>
                  </a:lnTo>
                  <a:lnTo>
                    <a:pt x="148" y="980"/>
                  </a:lnTo>
                  <a:lnTo>
                    <a:pt x="160" y="1024"/>
                  </a:lnTo>
                  <a:lnTo>
                    <a:pt x="176" y="1068"/>
                  </a:lnTo>
                  <a:lnTo>
                    <a:pt x="176" y="1068"/>
                  </a:lnTo>
                  <a:lnTo>
                    <a:pt x="178" y="1072"/>
                  </a:lnTo>
                  <a:lnTo>
                    <a:pt x="184" y="1074"/>
                  </a:lnTo>
                  <a:lnTo>
                    <a:pt x="192" y="1076"/>
                  </a:lnTo>
                  <a:lnTo>
                    <a:pt x="200" y="1076"/>
                  </a:lnTo>
                  <a:lnTo>
                    <a:pt x="222" y="1076"/>
                  </a:lnTo>
                  <a:lnTo>
                    <a:pt x="248" y="1072"/>
                  </a:lnTo>
                  <a:lnTo>
                    <a:pt x="304" y="1060"/>
                  </a:lnTo>
                  <a:lnTo>
                    <a:pt x="354" y="1048"/>
                  </a:lnTo>
                  <a:lnTo>
                    <a:pt x="354" y="1048"/>
                  </a:lnTo>
                  <a:lnTo>
                    <a:pt x="420" y="1028"/>
                  </a:lnTo>
                  <a:lnTo>
                    <a:pt x="454" y="1018"/>
                  </a:lnTo>
                  <a:lnTo>
                    <a:pt x="492" y="1008"/>
                  </a:lnTo>
                  <a:lnTo>
                    <a:pt x="536" y="998"/>
                  </a:lnTo>
                  <a:lnTo>
                    <a:pt x="588" y="990"/>
                  </a:lnTo>
                  <a:lnTo>
                    <a:pt x="650" y="982"/>
                  </a:lnTo>
                  <a:lnTo>
                    <a:pt x="724" y="976"/>
                  </a:lnTo>
                  <a:close/>
                </a:path>
              </a:pathLst>
            </a:custGeom>
            <a:solidFill>
              <a:srgbClr val="FFF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0" name="Freeform 113"/>
            <p:cNvSpPr/>
            <p:nvPr>
              <p:custDataLst>
                <p:tags r:id="rId119"/>
              </p:custDataLst>
            </p:nvPr>
          </p:nvSpPr>
          <p:spPr bwMode="auto">
            <a:xfrm>
              <a:off x="-9312592" y="7121970"/>
              <a:ext cx="1149350" cy="1708150"/>
            </a:xfrm>
            <a:custGeom>
              <a:avLst/>
              <a:gdLst>
                <a:gd name="T0" fmla="*/ 724 w 724"/>
                <a:gd name="T1" fmla="*/ 976 h 1076"/>
                <a:gd name="T2" fmla="*/ 716 w 724"/>
                <a:gd name="T3" fmla="*/ 938 h 1076"/>
                <a:gd name="T4" fmla="*/ 708 w 724"/>
                <a:gd name="T5" fmla="*/ 900 h 1076"/>
                <a:gd name="T6" fmla="*/ 698 w 724"/>
                <a:gd name="T7" fmla="*/ 844 h 1076"/>
                <a:gd name="T8" fmla="*/ 692 w 724"/>
                <a:gd name="T9" fmla="*/ 786 h 1076"/>
                <a:gd name="T10" fmla="*/ 680 w 724"/>
                <a:gd name="T11" fmla="*/ 722 h 1076"/>
                <a:gd name="T12" fmla="*/ 670 w 724"/>
                <a:gd name="T13" fmla="*/ 656 h 1076"/>
                <a:gd name="T14" fmla="*/ 658 w 724"/>
                <a:gd name="T15" fmla="*/ 516 h 1076"/>
                <a:gd name="T16" fmla="*/ 648 w 724"/>
                <a:gd name="T17" fmla="*/ 428 h 1076"/>
                <a:gd name="T18" fmla="*/ 634 w 724"/>
                <a:gd name="T19" fmla="*/ 294 h 1076"/>
                <a:gd name="T20" fmla="*/ 632 w 724"/>
                <a:gd name="T21" fmla="*/ 204 h 1076"/>
                <a:gd name="T22" fmla="*/ 634 w 724"/>
                <a:gd name="T23" fmla="*/ 160 h 1076"/>
                <a:gd name="T24" fmla="*/ 632 w 724"/>
                <a:gd name="T25" fmla="*/ 140 h 1076"/>
                <a:gd name="T26" fmla="*/ 624 w 724"/>
                <a:gd name="T27" fmla="*/ 104 h 1076"/>
                <a:gd name="T28" fmla="*/ 612 w 724"/>
                <a:gd name="T29" fmla="*/ 74 h 1076"/>
                <a:gd name="T30" fmla="*/ 594 w 724"/>
                <a:gd name="T31" fmla="*/ 50 h 1076"/>
                <a:gd name="T32" fmla="*/ 574 w 724"/>
                <a:gd name="T33" fmla="*/ 32 h 1076"/>
                <a:gd name="T34" fmla="*/ 548 w 724"/>
                <a:gd name="T35" fmla="*/ 18 h 1076"/>
                <a:gd name="T36" fmla="*/ 520 w 724"/>
                <a:gd name="T37" fmla="*/ 8 h 1076"/>
                <a:gd name="T38" fmla="*/ 454 w 724"/>
                <a:gd name="T39" fmla="*/ 0 h 1076"/>
                <a:gd name="T40" fmla="*/ 384 w 724"/>
                <a:gd name="T41" fmla="*/ 4 h 1076"/>
                <a:gd name="T42" fmla="*/ 312 w 724"/>
                <a:gd name="T43" fmla="*/ 16 h 1076"/>
                <a:gd name="T44" fmla="*/ 176 w 724"/>
                <a:gd name="T45" fmla="*/ 50 h 1076"/>
                <a:gd name="T46" fmla="*/ 140 w 724"/>
                <a:gd name="T47" fmla="*/ 58 h 1076"/>
                <a:gd name="T48" fmla="*/ 106 w 724"/>
                <a:gd name="T49" fmla="*/ 64 h 1076"/>
                <a:gd name="T50" fmla="*/ 30 w 724"/>
                <a:gd name="T51" fmla="*/ 88 h 1076"/>
                <a:gd name="T52" fmla="*/ 0 w 724"/>
                <a:gd name="T53" fmla="*/ 98 h 1076"/>
                <a:gd name="T54" fmla="*/ 4 w 724"/>
                <a:gd name="T55" fmla="*/ 178 h 1076"/>
                <a:gd name="T56" fmla="*/ 10 w 724"/>
                <a:gd name="T57" fmla="*/ 256 h 1076"/>
                <a:gd name="T58" fmla="*/ 20 w 724"/>
                <a:gd name="T59" fmla="*/ 338 h 1076"/>
                <a:gd name="T60" fmla="*/ 30 w 724"/>
                <a:gd name="T61" fmla="*/ 420 h 1076"/>
                <a:gd name="T62" fmla="*/ 48 w 724"/>
                <a:gd name="T63" fmla="*/ 522 h 1076"/>
                <a:gd name="T64" fmla="*/ 70 w 724"/>
                <a:gd name="T65" fmla="*/ 624 h 1076"/>
                <a:gd name="T66" fmla="*/ 98 w 724"/>
                <a:gd name="T67" fmla="*/ 730 h 1076"/>
                <a:gd name="T68" fmla="*/ 118 w 724"/>
                <a:gd name="T69" fmla="*/ 816 h 1076"/>
                <a:gd name="T70" fmla="*/ 138 w 724"/>
                <a:gd name="T71" fmla="*/ 940 h 1076"/>
                <a:gd name="T72" fmla="*/ 160 w 724"/>
                <a:gd name="T73" fmla="*/ 1024 h 1076"/>
                <a:gd name="T74" fmla="*/ 176 w 724"/>
                <a:gd name="T75" fmla="*/ 1068 h 1076"/>
                <a:gd name="T76" fmla="*/ 184 w 724"/>
                <a:gd name="T77" fmla="*/ 1074 h 1076"/>
                <a:gd name="T78" fmla="*/ 200 w 724"/>
                <a:gd name="T79" fmla="*/ 1076 h 1076"/>
                <a:gd name="T80" fmla="*/ 248 w 724"/>
                <a:gd name="T81" fmla="*/ 1072 h 1076"/>
                <a:gd name="T82" fmla="*/ 354 w 724"/>
                <a:gd name="T83" fmla="*/ 1048 h 1076"/>
                <a:gd name="T84" fmla="*/ 420 w 724"/>
                <a:gd name="T85" fmla="*/ 1028 h 1076"/>
                <a:gd name="T86" fmla="*/ 492 w 724"/>
                <a:gd name="T87" fmla="*/ 1008 h 1076"/>
                <a:gd name="T88" fmla="*/ 588 w 724"/>
                <a:gd name="T89" fmla="*/ 990 h 1076"/>
                <a:gd name="T90" fmla="*/ 724 w 724"/>
                <a:gd name="T91" fmla="*/ 97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4" h="1076">
                  <a:moveTo>
                    <a:pt x="724" y="976"/>
                  </a:moveTo>
                  <a:lnTo>
                    <a:pt x="724" y="976"/>
                  </a:lnTo>
                  <a:lnTo>
                    <a:pt x="720" y="956"/>
                  </a:lnTo>
                  <a:lnTo>
                    <a:pt x="716" y="938"/>
                  </a:lnTo>
                  <a:lnTo>
                    <a:pt x="712" y="918"/>
                  </a:lnTo>
                  <a:lnTo>
                    <a:pt x="708" y="900"/>
                  </a:lnTo>
                  <a:lnTo>
                    <a:pt x="708" y="900"/>
                  </a:lnTo>
                  <a:lnTo>
                    <a:pt x="698" y="844"/>
                  </a:lnTo>
                  <a:lnTo>
                    <a:pt x="692" y="786"/>
                  </a:lnTo>
                  <a:lnTo>
                    <a:pt x="692" y="786"/>
                  </a:lnTo>
                  <a:lnTo>
                    <a:pt x="680" y="722"/>
                  </a:lnTo>
                  <a:lnTo>
                    <a:pt x="680" y="722"/>
                  </a:lnTo>
                  <a:lnTo>
                    <a:pt x="670" y="656"/>
                  </a:lnTo>
                  <a:lnTo>
                    <a:pt x="670" y="656"/>
                  </a:lnTo>
                  <a:lnTo>
                    <a:pt x="662" y="586"/>
                  </a:lnTo>
                  <a:lnTo>
                    <a:pt x="658" y="516"/>
                  </a:lnTo>
                  <a:lnTo>
                    <a:pt x="658" y="516"/>
                  </a:lnTo>
                  <a:lnTo>
                    <a:pt x="648" y="428"/>
                  </a:lnTo>
                  <a:lnTo>
                    <a:pt x="638" y="338"/>
                  </a:lnTo>
                  <a:lnTo>
                    <a:pt x="634" y="294"/>
                  </a:lnTo>
                  <a:lnTo>
                    <a:pt x="632" y="248"/>
                  </a:lnTo>
                  <a:lnTo>
                    <a:pt x="632" y="204"/>
                  </a:lnTo>
                  <a:lnTo>
                    <a:pt x="634" y="160"/>
                  </a:lnTo>
                  <a:lnTo>
                    <a:pt x="634" y="160"/>
                  </a:lnTo>
                  <a:lnTo>
                    <a:pt x="632" y="140"/>
                  </a:lnTo>
                  <a:lnTo>
                    <a:pt x="632" y="140"/>
                  </a:lnTo>
                  <a:lnTo>
                    <a:pt x="630" y="122"/>
                  </a:lnTo>
                  <a:lnTo>
                    <a:pt x="624" y="104"/>
                  </a:lnTo>
                  <a:lnTo>
                    <a:pt x="620" y="88"/>
                  </a:lnTo>
                  <a:lnTo>
                    <a:pt x="612" y="74"/>
                  </a:lnTo>
                  <a:lnTo>
                    <a:pt x="604" y="62"/>
                  </a:lnTo>
                  <a:lnTo>
                    <a:pt x="594" y="50"/>
                  </a:lnTo>
                  <a:lnTo>
                    <a:pt x="584" y="40"/>
                  </a:lnTo>
                  <a:lnTo>
                    <a:pt x="574" y="32"/>
                  </a:lnTo>
                  <a:lnTo>
                    <a:pt x="560" y="24"/>
                  </a:lnTo>
                  <a:lnTo>
                    <a:pt x="548" y="18"/>
                  </a:lnTo>
                  <a:lnTo>
                    <a:pt x="534" y="12"/>
                  </a:lnTo>
                  <a:lnTo>
                    <a:pt x="520" y="8"/>
                  </a:lnTo>
                  <a:lnTo>
                    <a:pt x="488" y="2"/>
                  </a:lnTo>
                  <a:lnTo>
                    <a:pt x="454" y="0"/>
                  </a:lnTo>
                  <a:lnTo>
                    <a:pt x="420" y="0"/>
                  </a:lnTo>
                  <a:lnTo>
                    <a:pt x="384" y="4"/>
                  </a:lnTo>
                  <a:lnTo>
                    <a:pt x="348" y="8"/>
                  </a:lnTo>
                  <a:lnTo>
                    <a:pt x="312" y="16"/>
                  </a:lnTo>
                  <a:lnTo>
                    <a:pt x="240" y="32"/>
                  </a:lnTo>
                  <a:lnTo>
                    <a:pt x="176" y="50"/>
                  </a:lnTo>
                  <a:lnTo>
                    <a:pt x="176" y="50"/>
                  </a:lnTo>
                  <a:lnTo>
                    <a:pt x="140" y="58"/>
                  </a:lnTo>
                  <a:lnTo>
                    <a:pt x="106" y="64"/>
                  </a:lnTo>
                  <a:lnTo>
                    <a:pt x="106" y="64"/>
                  </a:lnTo>
                  <a:lnTo>
                    <a:pt x="30" y="88"/>
                  </a:lnTo>
                  <a:lnTo>
                    <a:pt x="30" y="88"/>
                  </a:lnTo>
                  <a:lnTo>
                    <a:pt x="0" y="98"/>
                  </a:lnTo>
                  <a:lnTo>
                    <a:pt x="0" y="98"/>
                  </a:lnTo>
                  <a:lnTo>
                    <a:pt x="4" y="178"/>
                  </a:lnTo>
                  <a:lnTo>
                    <a:pt x="4" y="178"/>
                  </a:lnTo>
                  <a:lnTo>
                    <a:pt x="10" y="256"/>
                  </a:lnTo>
                  <a:lnTo>
                    <a:pt x="10" y="256"/>
                  </a:lnTo>
                  <a:lnTo>
                    <a:pt x="20" y="338"/>
                  </a:lnTo>
                  <a:lnTo>
                    <a:pt x="20" y="338"/>
                  </a:lnTo>
                  <a:lnTo>
                    <a:pt x="30" y="420"/>
                  </a:lnTo>
                  <a:lnTo>
                    <a:pt x="30" y="420"/>
                  </a:lnTo>
                  <a:lnTo>
                    <a:pt x="38" y="472"/>
                  </a:lnTo>
                  <a:lnTo>
                    <a:pt x="48" y="522"/>
                  </a:lnTo>
                  <a:lnTo>
                    <a:pt x="70" y="624"/>
                  </a:lnTo>
                  <a:lnTo>
                    <a:pt x="70" y="624"/>
                  </a:lnTo>
                  <a:lnTo>
                    <a:pt x="98" y="730"/>
                  </a:lnTo>
                  <a:lnTo>
                    <a:pt x="98" y="730"/>
                  </a:lnTo>
                  <a:lnTo>
                    <a:pt x="108" y="774"/>
                  </a:lnTo>
                  <a:lnTo>
                    <a:pt x="118" y="816"/>
                  </a:lnTo>
                  <a:lnTo>
                    <a:pt x="132" y="898"/>
                  </a:lnTo>
                  <a:lnTo>
                    <a:pt x="138" y="940"/>
                  </a:lnTo>
                  <a:lnTo>
                    <a:pt x="148" y="980"/>
                  </a:lnTo>
                  <a:lnTo>
                    <a:pt x="160" y="1024"/>
                  </a:lnTo>
                  <a:lnTo>
                    <a:pt x="176" y="1068"/>
                  </a:lnTo>
                  <a:lnTo>
                    <a:pt x="176" y="1068"/>
                  </a:lnTo>
                  <a:lnTo>
                    <a:pt x="178" y="1072"/>
                  </a:lnTo>
                  <a:lnTo>
                    <a:pt x="184" y="1074"/>
                  </a:lnTo>
                  <a:lnTo>
                    <a:pt x="192" y="1076"/>
                  </a:lnTo>
                  <a:lnTo>
                    <a:pt x="200" y="1076"/>
                  </a:lnTo>
                  <a:lnTo>
                    <a:pt x="222" y="1076"/>
                  </a:lnTo>
                  <a:lnTo>
                    <a:pt x="248" y="1072"/>
                  </a:lnTo>
                  <a:lnTo>
                    <a:pt x="304" y="1060"/>
                  </a:lnTo>
                  <a:lnTo>
                    <a:pt x="354" y="1048"/>
                  </a:lnTo>
                  <a:lnTo>
                    <a:pt x="354" y="1048"/>
                  </a:lnTo>
                  <a:lnTo>
                    <a:pt x="420" y="1028"/>
                  </a:lnTo>
                  <a:lnTo>
                    <a:pt x="454" y="1018"/>
                  </a:lnTo>
                  <a:lnTo>
                    <a:pt x="492" y="1008"/>
                  </a:lnTo>
                  <a:lnTo>
                    <a:pt x="536" y="998"/>
                  </a:lnTo>
                  <a:lnTo>
                    <a:pt x="588" y="990"/>
                  </a:lnTo>
                  <a:lnTo>
                    <a:pt x="650" y="982"/>
                  </a:lnTo>
                  <a:lnTo>
                    <a:pt x="724"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1" name="Freeform 114"/>
            <p:cNvSpPr/>
            <p:nvPr>
              <p:custDataLst>
                <p:tags r:id="rId120"/>
              </p:custDataLst>
            </p:nvPr>
          </p:nvSpPr>
          <p:spPr bwMode="auto">
            <a:xfrm>
              <a:off x="-8522017" y="8442770"/>
              <a:ext cx="508000" cy="1581150"/>
            </a:xfrm>
            <a:custGeom>
              <a:avLst/>
              <a:gdLst>
                <a:gd name="T0" fmla="*/ 172 w 320"/>
                <a:gd name="T1" fmla="*/ 976 h 996"/>
                <a:gd name="T2" fmla="*/ 172 w 320"/>
                <a:gd name="T3" fmla="*/ 976 h 996"/>
                <a:gd name="T4" fmla="*/ 232 w 320"/>
                <a:gd name="T5" fmla="*/ 984 h 996"/>
                <a:gd name="T6" fmla="*/ 292 w 320"/>
                <a:gd name="T7" fmla="*/ 996 h 996"/>
                <a:gd name="T8" fmla="*/ 292 w 320"/>
                <a:gd name="T9" fmla="*/ 996 h 996"/>
                <a:gd name="T10" fmla="*/ 300 w 320"/>
                <a:gd name="T11" fmla="*/ 920 h 996"/>
                <a:gd name="T12" fmla="*/ 308 w 320"/>
                <a:gd name="T13" fmla="*/ 848 h 996"/>
                <a:gd name="T14" fmla="*/ 314 w 320"/>
                <a:gd name="T15" fmla="*/ 764 h 996"/>
                <a:gd name="T16" fmla="*/ 318 w 320"/>
                <a:gd name="T17" fmla="*/ 676 h 996"/>
                <a:gd name="T18" fmla="*/ 320 w 320"/>
                <a:gd name="T19" fmla="*/ 632 h 996"/>
                <a:gd name="T20" fmla="*/ 320 w 320"/>
                <a:gd name="T21" fmla="*/ 588 h 996"/>
                <a:gd name="T22" fmla="*/ 318 w 320"/>
                <a:gd name="T23" fmla="*/ 548 h 996"/>
                <a:gd name="T24" fmla="*/ 314 w 320"/>
                <a:gd name="T25" fmla="*/ 510 h 996"/>
                <a:gd name="T26" fmla="*/ 308 w 320"/>
                <a:gd name="T27" fmla="*/ 476 h 996"/>
                <a:gd name="T28" fmla="*/ 302 w 320"/>
                <a:gd name="T29" fmla="*/ 446 h 996"/>
                <a:gd name="T30" fmla="*/ 302 w 320"/>
                <a:gd name="T31" fmla="*/ 446 h 996"/>
                <a:gd name="T32" fmla="*/ 288 w 320"/>
                <a:gd name="T33" fmla="*/ 402 h 996"/>
                <a:gd name="T34" fmla="*/ 274 w 320"/>
                <a:gd name="T35" fmla="*/ 350 h 996"/>
                <a:gd name="T36" fmla="*/ 246 w 320"/>
                <a:gd name="T37" fmla="*/ 230 h 996"/>
                <a:gd name="T38" fmla="*/ 218 w 320"/>
                <a:gd name="T39" fmla="*/ 106 h 996"/>
                <a:gd name="T40" fmla="*/ 196 w 320"/>
                <a:gd name="T41" fmla="*/ 0 h 996"/>
                <a:gd name="T42" fmla="*/ 196 w 320"/>
                <a:gd name="T43" fmla="*/ 0 h 996"/>
                <a:gd name="T44" fmla="*/ 150 w 320"/>
                <a:gd name="T45" fmla="*/ 22 h 996"/>
                <a:gd name="T46" fmla="*/ 102 w 320"/>
                <a:gd name="T47" fmla="*/ 42 h 996"/>
                <a:gd name="T48" fmla="*/ 52 w 320"/>
                <a:gd name="T49" fmla="*/ 60 h 996"/>
                <a:gd name="T50" fmla="*/ 0 w 320"/>
                <a:gd name="T51" fmla="*/ 78 h 996"/>
                <a:gd name="T52" fmla="*/ 0 w 320"/>
                <a:gd name="T53" fmla="*/ 78 h 996"/>
                <a:gd name="T54" fmla="*/ 52 w 320"/>
                <a:gd name="T55" fmla="*/ 158 h 996"/>
                <a:gd name="T56" fmla="*/ 84 w 320"/>
                <a:gd name="T57" fmla="*/ 212 h 996"/>
                <a:gd name="T58" fmla="*/ 114 w 320"/>
                <a:gd name="T59" fmla="*/ 268 h 996"/>
                <a:gd name="T60" fmla="*/ 144 w 320"/>
                <a:gd name="T61" fmla="*/ 326 h 996"/>
                <a:gd name="T62" fmla="*/ 170 w 320"/>
                <a:gd name="T63" fmla="*/ 384 h 996"/>
                <a:gd name="T64" fmla="*/ 180 w 320"/>
                <a:gd name="T65" fmla="*/ 412 h 996"/>
                <a:gd name="T66" fmla="*/ 188 w 320"/>
                <a:gd name="T67" fmla="*/ 438 h 996"/>
                <a:gd name="T68" fmla="*/ 194 w 320"/>
                <a:gd name="T69" fmla="*/ 464 h 996"/>
                <a:gd name="T70" fmla="*/ 198 w 320"/>
                <a:gd name="T71" fmla="*/ 486 h 996"/>
                <a:gd name="T72" fmla="*/ 198 w 320"/>
                <a:gd name="T73" fmla="*/ 486 h 996"/>
                <a:gd name="T74" fmla="*/ 204 w 320"/>
                <a:gd name="T75" fmla="*/ 542 h 996"/>
                <a:gd name="T76" fmla="*/ 206 w 320"/>
                <a:gd name="T77" fmla="*/ 596 h 996"/>
                <a:gd name="T78" fmla="*/ 208 w 320"/>
                <a:gd name="T79" fmla="*/ 690 h 996"/>
                <a:gd name="T80" fmla="*/ 206 w 320"/>
                <a:gd name="T81" fmla="*/ 768 h 996"/>
                <a:gd name="T82" fmla="*/ 202 w 320"/>
                <a:gd name="T83" fmla="*/ 834 h 996"/>
                <a:gd name="T84" fmla="*/ 194 w 320"/>
                <a:gd name="T85" fmla="*/ 888 h 996"/>
                <a:gd name="T86" fmla="*/ 186 w 320"/>
                <a:gd name="T87" fmla="*/ 928 h 996"/>
                <a:gd name="T88" fmla="*/ 178 w 320"/>
                <a:gd name="T89" fmla="*/ 956 h 996"/>
                <a:gd name="T90" fmla="*/ 172 w 320"/>
                <a:gd name="T91" fmla="*/ 9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0" h="996">
                  <a:moveTo>
                    <a:pt x="172" y="976"/>
                  </a:moveTo>
                  <a:lnTo>
                    <a:pt x="172" y="976"/>
                  </a:lnTo>
                  <a:lnTo>
                    <a:pt x="232" y="984"/>
                  </a:lnTo>
                  <a:lnTo>
                    <a:pt x="292" y="996"/>
                  </a:lnTo>
                  <a:lnTo>
                    <a:pt x="292" y="996"/>
                  </a:lnTo>
                  <a:lnTo>
                    <a:pt x="300" y="920"/>
                  </a:lnTo>
                  <a:lnTo>
                    <a:pt x="308" y="848"/>
                  </a:lnTo>
                  <a:lnTo>
                    <a:pt x="314" y="764"/>
                  </a:lnTo>
                  <a:lnTo>
                    <a:pt x="318" y="676"/>
                  </a:lnTo>
                  <a:lnTo>
                    <a:pt x="320" y="632"/>
                  </a:lnTo>
                  <a:lnTo>
                    <a:pt x="320" y="588"/>
                  </a:lnTo>
                  <a:lnTo>
                    <a:pt x="318" y="548"/>
                  </a:lnTo>
                  <a:lnTo>
                    <a:pt x="314" y="510"/>
                  </a:lnTo>
                  <a:lnTo>
                    <a:pt x="308" y="476"/>
                  </a:lnTo>
                  <a:lnTo>
                    <a:pt x="302" y="446"/>
                  </a:lnTo>
                  <a:lnTo>
                    <a:pt x="302" y="446"/>
                  </a:lnTo>
                  <a:lnTo>
                    <a:pt x="288" y="402"/>
                  </a:lnTo>
                  <a:lnTo>
                    <a:pt x="274" y="350"/>
                  </a:lnTo>
                  <a:lnTo>
                    <a:pt x="246" y="230"/>
                  </a:lnTo>
                  <a:lnTo>
                    <a:pt x="218" y="106"/>
                  </a:lnTo>
                  <a:lnTo>
                    <a:pt x="196" y="0"/>
                  </a:lnTo>
                  <a:lnTo>
                    <a:pt x="196" y="0"/>
                  </a:lnTo>
                  <a:lnTo>
                    <a:pt x="150" y="22"/>
                  </a:lnTo>
                  <a:lnTo>
                    <a:pt x="102" y="42"/>
                  </a:lnTo>
                  <a:lnTo>
                    <a:pt x="52" y="60"/>
                  </a:lnTo>
                  <a:lnTo>
                    <a:pt x="0" y="78"/>
                  </a:lnTo>
                  <a:lnTo>
                    <a:pt x="0" y="78"/>
                  </a:lnTo>
                  <a:lnTo>
                    <a:pt x="52" y="158"/>
                  </a:lnTo>
                  <a:lnTo>
                    <a:pt x="84" y="212"/>
                  </a:lnTo>
                  <a:lnTo>
                    <a:pt x="114" y="268"/>
                  </a:lnTo>
                  <a:lnTo>
                    <a:pt x="144" y="326"/>
                  </a:lnTo>
                  <a:lnTo>
                    <a:pt x="170" y="384"/>
                  </a:lnTo>
                  <a:lnTo>
                    <a:pt x="180" y="412"/>
                  </a:lnTo>
                  <a:lnTo>
                    <a:pt x="188" y="438"/>
                  </a:lnTo>
                  <a:lnTo>
                    <a:pt x="194" y="464"/>
                  </a:lnTo>
                  <a:lnTo>
                    <a:pt x="198" y="486"/>
                  </a:lnTo>
                  <a:lnTo>
                    <a:pt x="198" y="486"/>
                  </a:lnTo>
                  <a:lnTo>
                    <a:pt x="204" y="542"/>
                  </a:lnTo>
                  <a:lnTo>
                    <a:pt x="206" y="596"/>
                  </a:lnTo>
                  <a:lnTo>
                    <a:pt x="208" y="690"/>
                  </a:lnTo>
                  <a:lnTo>
                    <a:pt x="206" y="768"/>
                  </a:lnTo>
                  <a:lnTo>
                    <a:pt x="202" y="834"/>
                  </a:lnTo>
                  <a:lnTo>
                    <a:pt x="194" y="888"/>
                  </a:lnTo>
                  <a:lnTo>
                    <a:pt x="186" y="928"/>
                  </a:lnTo>
                  <a:lnTo>
                    <a:pt x="178" y="956"/>
                  </a:lnTo>
                  <a:lnTo>
                    <a:pt x="172" y="976"/>
                  </a:lnTo>
                  <a:close/>
                </a:path>
              </a:pathLst>
            </a:custGeom>
            <a:solidFill>
              <a:srgbClr val="212B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2" name="Freeform 115"/>
            <p:cNvSpPr/>
            <p:nvPr>
              <p:custDataLst>
                <p:tags r:id="rId121"/>
              </p:custDataLst>
            </p:nvPr>
          </p:nvSpPr>
          <p:spPr bwMode="auto">
            <a:xfrm>
              <a:off x="-8522017" y="8442770"/>
              <a:ext cx="508000" cy="1581150"/>
            </a:xfrm>
            <a:custGeom>
              <a:avLst/>
              <a:gdLst>
                <a:gd name="T0" fmla="*/ 172 w 320"/>
                <a:gd name="T1" fmla="*/ 976 h 996"/>
                <a:gd name="T2" fmla="*/ 172 w 320"/>
                <a:gd name="T3" fmla="*/ 976 h 996"/>
                <a:gd name="T4" fmla="*/ 232 w 320"/>
                <a:gd name="T5" fmla="*/ 984 h 996"/>
                <a:gd name="T6" fmla="*/ 292 w 320"/>
                <a:gd name="T7" fmla="*/ 996 h 996"/>
                <a:gd name="T8" fmla="*/ 292 w 320"/>
                <a:gd name="T9" fmla="*/ 996 h 996"/>
                <a:gd name="T10" fmla="*/ 300 w 320"/>
                <a:gd name="T11" fmla="*/ 920 h 996"/>
                <a:gd name="T12" fmla="*/ 308 w 320"/>
                <a:gd name="T13" fmla="*/ 848 h 996"/>
                <a:gd name="T14" fmla="*/ 314 w 320"/>
                <a:gd name="T15" fmla="*/ 764 h 996"/>
                <a:gd name="T16" fmla="*/ 318 w 320"/>
                <a:gd name="T17" fmla="*/ 676 h 996"/>
                <a:gd name="T18" fmla="*/ 320 w 320"/>
                <a:gd name="T19" fmla="*/ 632 h 996"/>
                <a:gd name="T20" fmla="*/ 320 w 320"/>
                <a:gd name="T21" fmla="*/ 588 h 996"/>
                <a:gd name="T22" fmla="*/ 318 w 320"/>
                <a:gd name="T23" fmla="*/ 548 h 996"/>
                <a:gd name="T24" fmla="*/ 314 w 320"/>
                <a:gd name="T25" fmla="*/ 510 h 996"/>
                <a:gd name="T26" fmla="*/ 308 w 320"/>
                <a:gd name="T27" fmla="*/ 476 h 996"/>
                <a:gd name="T28" fmla="*/ 302 w 320"/>
                <a:gd name="T29" fmla="*/ 446 h 996"/>
                <a:gd name="T30" fmla="*/ 302 w 320"/>
                <a:gd name="T31" fmla="*/ 446 h 996"/>
                <a:gd name="T32" fmla="*/ 288 w 320"/>
                <a:gd name="T33" fmla="*/ 402 h 996"/>
                <a:gd name="T34" fmla="*/ 274 w 320"/>
                <a:gd name="T35" fmla="*/ 350 h 996"/>
                <a:gd name="T36" fmla="*/ 246 w 320"/>
                <a:gd name="T37" fmla="*/ 230 h 996"/>
                <a:gd name="T38" fmla="*/ 218 w 320"/>
                <a:gd name="T39" fmla="*/ 106 h 996"/>
                <a:gd name="T40" fmla="*/ 196 w 320"/>
                <a:gd name="T41" fmla="*/ 0 h 996"/>
                <a:gd name="T42" fmla="*/ 196 w 320"/>
                <a:gd name="T43" fmla="*/ 0 h 996"/>
                <a:gd name="T44" fmla="*/ 150 w 320"/>
                <a:gd name="T45" fmla="*/ 22 h 996"/>
                <a:gd name="T46" fmla="*/ 102 w 320"/>
                <a:gd name="T47" fmla="*/ 42 h 996"/>
                <a:gd name="T48" fmla="*/ 52 w 320"/>
                <a:gd name="T49" fmla="*/ 60 h 996"/>
                <a:gd name="T50" fmla="*/ 0 w 320"/>
                <a:gd name="T51" fmla="*/ 78 h 996"/>
                <a:gd name="T52" fmla="*/ 0 w 320"/>
                <a:gd name="T53" fmla="*/ 78 h 996"/>
                <a:gd name="T54" fmla="*/ 52 w 320"/>
                <a:gd name="T55" fmla="*/ 158 h 996"/>
                <a:gd name="T56" fmla="*/ 84 w 320"/>
                <a:gd name="T57" fmla="*/ 212 h 996"/>
                <a:gd name="T58" fmla="*/ 114 w 320"/>
                <a:gd name="T59" fmla="*/ 268 h 996"/>
                <a:gd name="T60" fmla="*/ 144 w 320"/>
                <a:gd name="T61" fmla="*/ 326 h 996"/>
                <a:gd name="T62" fmla="*/ 170 w 320"/>
                <a:gd name="T63" fmla="*/ 384 h 996"/>
                <a:gd name="T64" fmla="*/ 180 w 320"/>
                <a:gd name="T65" fmla="*/ 412 h 996"/>
                <a:gd name="T66" fmla="*/ 188 w 320"/>
                <a:gd name="T67" fmla="*/ 438 h 996"/>
                <a:gd name="T68" fmla="*/ 194 w 320"/>
                <a:gd name="T69" fmla="*/ 464 h 996"/>
                <a:gd name="T70" fmla="*/ 198 w 320"/>
                <a:gd name="T71" fmla="*/ 486 h 996"/>
                <a:gd name="T72" fmla="*/ 198 w 320"/>
                <a:gd name="T73" fmla="*/ 486 h 996"/>
                <a:gd name="T74" fmla="*/ 204 w 320"/>
                <a:gd name="T75" fmla="*/ 542 h 996"/>
                <a:gd name="T76" fmla="*/ 206 w 320"/>
                <a:gd name="T77" fmla="*/ 596 h 996"/>
                <a:gd name="T78" fmla="*/ 208 w 320"/>
                <a:gd name="T79" fmla="*/ 690 h 996"/>
                <a:gd name="T80" fmla="*/ 206 w 320"/>
                <a:gd name="T81" fmla="*/ 768 h 996"/>
                <a:gd name="T82" fmla="*/ 202 w 320"/>
                <a:gd name="T83" fmla="*/ 834 h 996"/>
                <a:gd name="T84" fmla="*/ 194 w 320"/>
                <a:gd name="T85" fmla="*/ 888 h 996"/>
                <a:gd name="T86" fmla="*/ 186 w 320"/>
                <a:gd name="T87" fmla="*/ 928 h 996"/>
                <a:gd name="T88" fmla="*/ 178 w 320"/>
                <a:gd name="T89" fmla="*/ 956 h 996"/>
                <a:gd name="T90" fmla="*/ 172 w 320"/>
                <a:gd name="T91" fmla="*/ 9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0" h="996">
                  <a:moveTo>
                    <a:pt x="172" y="976"/>
                  </a:moveTo>
                  <a:lnTo>
                    <a:pt x="172" y="976"/>
                  </a:lnTo>
                  <a:lnTo>
                    <a:pt x="232" y="984"/>
                  </a:lnTo>
                  <a:lnTo>
                    <a:pt x="292" y="996"/>
                  </a:lnTo>
                  <a:lnTo>
                    <a:pt x="292" y="996"/>
                  </a:lnTo>
                  <a:lnTo>
                    <a:pt x="300" y="920"/>
                  </a:lnTo>
                  <a:lnTo>
                    <a:pt x="308" y="848"/>
                  </a:lnTo>
                  <a:lnTo>
                    <a:pt x="314" y="764"/>
                  </a:lnTo>
                  <a:lnTo>
                    <a:pt x="318" y="676"/>
                  </a:lnTo>
                  <a:lnTo>
                    <a:pt x="320" y="632"/>
                  </a:lnTo>
                  <a:lnTo>
                    <a:pt x="320" y="588"/>
                  </a:lnTo>
                  <a:lnTo>
                    <a:pt x="318" y="548"/>
                  </a:lnTo>
                  <a:lnTo>
                    <a:pt x="314" y="510"/>
                  </a:lnTo>
                  <a:lnTo>
                    <a:pt x="308" y="476"/>
                  </a:lnTo>
                  <a:lnTo>
                    <a:pt x="302" y="446"/>
                  </a:lnTo>
                  <a:lnTo>
                    <a:pt x="302" y="446"/>
                  </a:lnTo>
                  <a:lnTo>
                    <a:pt x="288" y="402"/>
                  </a:lnTo>
                  <a:lnTo>
                    <a:pt x="274" y="350"/>
                  </a:lnTo>
                  <a:lnTo>
                    <a:pt x="246" y="230"/>
                  </a:lnTo>
                  <a:lnTo>
                    <a:pt x="218" y="106"/>
                  </a:lnTo>
                  <a:lnTo>
                    <a:pt x="196" y="0"/>
                  </a:lnTo>
                  <a:lnTo>
                    <a:pt x="196" y="0"/>
                  </a:lnTo>
                  <a:lnTo>
                    <a:pt x="150" y="22"/>
                  </a:lnTo>
                  <a:lnTo>
                    <a:pt x="102" y="42"/>
                  </a:lnTo>
                  <a:lnTo>
                    <a:pt x="52" y="60"/>
                  </a:lnTo>
                  <a:lnTo>
                    <a:pt x="0" y="78"/>
                  </a:lnTo>
                  <a:lnTo>
                    <a:pt x="0" y="78"/>
                  </a:lnTo>
                  <a:lnTo>
                    <a:pt x="52" y="158"/>
                  </a:lnTo>
                  <a:lnTo>
                    <a:pt x="84" y="212"/>
                  </a:lnTo>
                  <a:lnTo>
                    <a:pt x="114" y="268"/>
                  </a:lnTo>
                  <a:lnTo>
                    <a:pt x="144" y="326"/>
                  </a:lnTo>
                  <a:lnTo>
                    <a:pt x="170" y="384"/>
                  </a:lnTo>
                  <a:lnTo>
                    <a:pt x="180" y="412"/>
                  </a:lnTo>
                  <a:lnTo>
                    <a:pt x="188" y="438"/>
                  </a:lnTo>
                  <a:lnTo>
                    <a:pt x="194" y="464"/>
                  </a:lnTo>
                  <a:lnTo>
                    <a:pt x="198" y="486"/>
                  </a:lnTo>
                  <a:lnTo>
                    <a:pt x="198" y="486"/>
                  </a:lnTo>
                  <a:lnTo>
                    <a:pt x="204" y="542"/>
                  </a:lnTo>
                  <a:lnTo>
                    <a:pt x="206" y="596"/>
                  </a:lnTo>
                  <a:lnTo>
                    <a:pt x="208" y="690"/>
                  </a:lnTo>
                  <a:lnTo>
                    <a:pt x="206" y="768"/>
                  </a:lnTo>
                  <a:lnTo>
                    <a:pt x="202" y="834"/>
                  </a:lnTo>
                  <a:lnTo>
                    <a:pt x="194" y="888"/>
                  </a:lnTo>
                  <a:lnTo>
                    <a:pt x="186" y="928"/>
                  </a:lnTo>
                  <a:lnTo>
                    <a:pt x="178" y="956"/>
                  </a:lnTo>
                  <a:lnTo>
                    <a:pt x="172"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3" name="Freeform 116"/>
            <p:cNvSpPr/>
            <p:nvPr>
              <p:custDataLst>
                <p:tags r:id="rId122"/>
              </p:custDataLst>
            </p:nvPr>
          </p:nvSpPr>
          <p:spPr bwMode="auto">
            <a:xfrm>
              <a:off x="-8518842" y="8458645"/>
              <a:ext cx="504825" cy="1536700"/>
            </a:xfrm>
            <a:custGeom>
              <a:avLst/>
              <a:gdLst>
                <a:gd name="T0" fmla="*/ 196 w 318"/>
                <a:gd name="T1" fmla="*/ 0 h 968"/>
                <a:gd name="T2" fmla="*/ 0 w 318"/>
                <a:gd name="T3" fmla="*/ 68 h 968"/>
                <a:gd name="T4" fmla="*/ 0 w 318"/>
                <a:gd name="T5" fmla="*/ 68 h 968"/>
                <a:gd name="T6" fmla="*/ 50 w 318"/>
                <a:gd name="T7" fmla="*/ 150 h 968"/>
                <a:gd name="T8" fmla="*/ 82 w 318"/>
                <a:gd name="T9" fmla="*/ 202 h 968"/>
                <a:gd name="T10" fmla="*/ 114 w 318"/>
                <a:gd name="T11" fmla="*/ 258 h 968"/>
                <a:gd name="T12" fmla="*/ 142 w 318"/>
                <a:gd name="T13" fmla="*/ 318 h 968"/>
                <a:gd name="T14" fmla="*/ 168 w 318"/>
                <a:gd name="T15" fmla="*/ 374 h 968"/>
                <a:gd name="T16" fmla="*/ 178 w 318"/>
                <a:gd name="T17" fmla="*/ 402 h 968"/>
                <a:gd name="T18" fmla="*/ 186 w 318"/>
                <a:gd name="T19" fmla="*/ 428 h 968"/>
                <a:gd name="T20" fmla="*/ 192 w 318"/>
                <a:gd name="T21" fmla="*/ 454 h 968"/>
                <a:gd name="T22" fmla="*/ 196 w 318"/>
                <a:gd name="T23" fmla="*/ 476 h 968"/>
                <a:gd name="T24" fmla="*/ 196 w 318"/>
                <a:gd name="T25" fmla="*/ 476 h 968"/>
                <a:gd name="T26" fmla="*/ 202 w 318"/>
                <a:gd name="T27" fmla="*/ 532 h 968"/>
                <a:gd name="T28" fmla="*/ 204 w 318"/>
                <a:gd name="T29" fmla="*/ 586 h 968"/>
                <a:gd name="T30" fmla="*/ 206 w 318"/>
                <a:gd name="T31" fmla="*/ 678 h 968"/>
                <a:gd name="T32" fmla="*/ 206 w 318"/>
                <a:gd name="T33" fmla="*/ 678 h 968"/>
                <a:gd name="T34" fmla="*/ 206 w 318"/>
                <a:gd name="T35" fmla="*/ 724 h 968"/>
                <a:gd name="T36" fmla="*/ 204 w 318"/>
                <a:gd name="T37" fmla="*/ 766 h 968"/>
                <a:gd name="T38" fmla="*/ 198 w 318"/>
                <a:gd name="T39" fmla="*/ 836 h 968"/>
                <a:gd name="T40" fmla="*/ 190 w 318"/>
                <a:gd name="T41" fmla="*/ 890 h 968"/>
                <a:gd name="T42" fmla="*/ 182 w 318"/>
                <a:gd name="T43" fmla="*/ 930 h 968"/>
                <a:gd name="T44" fmla="*/ 182 w 318"/>
                <a:gd name="T45" fmla="*/ 930 h 968"/>
                <a:gd name="T46" fmla="*/ 190 w 318"/>
                <a:gd name="T47" fmla="*/ 936 h 968"/>
                <a:gd name="T48" fmla="*/ 214 w 318"/>
                <a:gd name="T49" fmla="*/ 950 h 968"/>
                <a:gd name="T50" fmla="*/ 242 w 318"/>
                <a:gd name="T51" fmla="*/ 962 h 968"/>
                <a:gd name="T52" fmla="*/ 256 w 318"/>
                <a:gd name="T53" fmla="*/ 966 h 968"/>
                <a:gd name="T54" fmla="*/ 270 w 318"/>
                <a:gd name="T55" fmla="*/ 968 h 968"/>
                <a:gd name="T56" fmla="*/ 270 w 318"/>
                <a:gd name="T57" fmla="*/ 968 h 968"/>
                <a:gd name="T58" fmla="*/ 276 w 318"/>
                <a:gd name="T59" fmla="*/ 968 h 968"/>
                <a:gd name="T60" fmla="*/ 282 w 318"/>
                <a:gd name="T61" fmla="*/ 966 h 968"/>
                <a:gd name="T62" fmla="*/ 286 w 318"/>
                <a:gd name="T63" fmla="*/ 962 h 968"/>
                <a:gd name="T64" fmla="*/ 290 w 318"/>
                <a:gd name="T65" fmla="*/ 956 h 968"/>
                <a:gd name="T66" fmla="*/ 290 w 318"/>
                <a:gd name="T67" fmla="*/ 956 h 968"/>
                <a:gd name="T68" fmla="*/ 292 w 318"/>
                <a:gd name="T69" fmla="*/ 958 h 968"/>
                <a:gd name="T70" fmla="*/ 292 w 318"/>
                <a:gd name="T71" fmla="*/ 958 h 968"/>
                <a:gd name="T72" fmla="*/ 300 w 318"/>
                <a:gd name="T73" fmla="*/ 896 h 968"/>
                <a:gd name="T74" fmla="*/ 308 w 318"/>
                <a:gd name="T75" fmla="*/ 810 h 968"/>
                <a:gd name="T76" fmla="*/ 314 w 318"/>
                <a:gd name="T77" fmla="*/ 712 h 968"/>
                <a:gd name="T78" fmla="*/ 316 w 318"/>
                <a:gd name="T79" fmla="*/ 662 h 968"/>
                <a:gd name="T80" fmla="*/ 318 w 318"/>
                <a:gd name="T81" fmla="*/ 610 h 968"/>
                <a:gd name="T82" fmla="*/ 318 w 318"/>
                <a:gd name="T83" fmla="*/ 610 h 968"/>
                <a:gd name="T84" fmla="*/ 316 w 318"/>
                <a:gd name="T85" fmla="*/ 560 h 968"/>
                <a:gd name="T86" fmla="*/ 314 w 318"/>
                <a:gd name="T87" fmla="*/ 514 h 968"/>
                <a:gd name="T88" fmla="*/ 308 w 318"/>
                <a:gd name="T89" fmla="*/ 472 h 968"/>
                <a:gd name="T90" fmla="*/ 304 w 318"/>
                <a:gd name="T91" fmla="*/ 454 h 968"/>
                <a:gd name="T92" fmla="*/ 300 w 318"/>
                <a:gd name="T93" fmla="*/ 436 h 968"/>
                <a:gd name="T94" fmla="*/ 300 w 318"/>
                <a:gd name="T95" fmla="*/ 436 h 968"/>
                <a:gd name="T96" fmla="*/ 286 w 318"/>
                <a:gd name="T97" fmla="*/ 394 h 968"/>
                <a:gd name="T98" fmla="*/ 274 w 318"/>
                <a:gd name="T99" fmla="*/ 344 h 968"/>
                <a:gd name="T100" fmla="*/ 246 w 318"/>
                <a:gd name="T101" fmla="*/ 226 h 968"/>
                <a:gd name="T102" fmla="*/ 218 w 318"/>
                <a:gd name="T103" fmla="*/ 106 h 968"/>
                <a:gd name="T104" fmla="*/ 196 w 318"/>
                <a:gd name="T10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8" h="968">
                  <a:moveTo>
                    <a:pt x="196" y="0"/>
                  </a:moveTo>
                  <a:lnTo>
                    <a:pt x="0" y="68"/>
                  </a:lnTo>
                  <a:lnTo>
                    <a:pt x="0" y="68"/>
                  </a:lnTo>
                  <a:lnTo>
                    <a:pt x="50" y="150"/>
                  </a:lnTo>
                  <a:lnTo>
                    <a:pt x="82" y="202"/>
                  </a:lnTo>
                  <a:lnTo>
                    <a:pt x="114" y="258"/>
                  </a:lnTo>
                  <a:lnTo>
                    <a:pt x="142" y="318"/>
                  </a:lnTo>
                  <a:lnTo>
                    <a:pt x="168" y="374"/>
                  </a:lnTo>
                  <a:lnTo>
                    <a:pt x="178" y="402"/>
                  </a:lnTo>
                  <a:lnTo>
                    <a:pt x="186" y="428"/>
                  </a:lnTo>
                  <a:lnTo>
                    <a:pt x="192" y="454"/>
                  </a:lnTo>
                  <a:lnTo>
                    <a:pt x="196" y="476"/>
                  </a:lnTo>
                  <a:lnTo>
                    <a:pt x="196" y="476"/>
                  </a:lnTo>
                  <a:lnTo>
                    <a:pt x="202" y="532"/>
                  </a:lnTo>
                  <a:lnTo>
                    <a:pt x="204" y="586"/>
                  </a:lnTo>
                  <a:lnTo>
                    <a:pt x="206" y="678"/>
                  </a:lnTo>
                  <a:lnTo>
                    <a:pt x="206" y="678"/>
                  </a:lnTo>
                  <a:lnTo>
                    <a:pt x="206" y="724"/>
                  </a:lnTo>
                  <a:lnTo>
                    <a:pt x="204" y="766"/>
                  </a:lnTo>
                  <a:lnTo>
                    <a:pt x="198" y="836"/>
                  </a:lnTo>
                  <a:lnTo>
                    <a:pt x="190" y="890"/>
                  </a:lnTo>
                  <a:lnTo>
                    <a:pt x="182" y="930"/>
                  </a:lnTo>
                  <a:lnTo>
                    <a:pt x="182" y="930"/>
                  </a:lnTo>
                  <a:lnTo>
                    <a:pt x="190" y="936"/>
                  </a:lnTo>
                  <a:lnTo>
                    <a:pt x="214" y="950"/>
                  </a:lnTo>
                  <a:lnTo>
                    <a:pt x="242" y="962"/>
                  </a:lnTo>
                  <a:lnTo>
                    <a:pt x="256" y="966"/>
                  </a:lnTo>
                  <a:lnTo>
                    <a:pt x="270" y="968"/>
                  </a:lnTo>
                  <a:lnTo>
                    <a:pt x="270" y="968"/>
                  </a:lnTo>
                  <a:lnTo>
                    <a:pt x="276" y="968"/>
                  </a:lnTo>
                  <a:lnTo>
                    <a:pt x="282" y="966"/>
                  </a:lnTo>
                  <a:lnTo>
                    <a:pt x="286" y="962"/>
                  </a:lnTo>
                  <a:lnTo>
                    <a:pt x="290" y="956"/>
                  </a:lnTo>
                  <a:lnTo>
                    <a:pt x="290" y="956"/>
                  </a:lnTo>
                  <a:lnTo>
                    <a:pt x="292" y="958"/>
                  </a:lnTo>
                  <a:lnTo>
                    <a:pt x="292" y="958"/>
                  </a:lnTo>
                  <a:lnTo>
                    <a:pt x="300" y="896"/>
                  </a:lnTo>
                  <a:lnTo>
                    <a:pt x="308" y="810"/>
                  </a:lnTo>
                  <a:lnTo>
                    <a:pt x="314" y="712"/>
                  </a:lnTo>
                  <a:lnTo>
                    <a:pt x="316" y="662"/>
                  </a:lnTo>
                  <a:lnTo>
                    <a:pt x="318" y="610"/>
                  </a:lnTo>
                  <a:lnTo>
                    <a:pt x="318" y="610"/>
                  </a:lnTo>
                  <a:lnTo>
                    <a:pt x="316" y="560"/>
                  </a:lnTo>
                  <a:lnTo>
                    <a:pt x="314" y="514"/>
                  </a:lnTo>
                  <a:lnTo>
                    <a:pt x="308" y="472"/>
                  </a:lnTo>
                  <a:lnTo>
                    <a:pt x="304" y="454"/>
                  </a:lnTo>
                  <a:lnTo>
                    <a:pt x="300" y="436"/>
                  </a:lnTo>
                  <a:lnTo>
                    <a:pt x="300" y="436"/>
                  </a:lnTo>
                  <a:lnTo>
                    <a:pt x="286" y="394"/>
                  </a:lnTo>
                  <a:lnTo>
                    <a:pt x="274" y="344"/>
                  </a:lnTo>
                  <a:lnTo>
                    <a:pt x="246" y="226"/>
                  </a:lnTo>
                  <a:lnTo>
                    <a:pt x="218" y="106"/>
                  </a:lnTo>
                  <a:lnTo>
                    <a:pt x="196" y="0"/>
                  </a:lnTo>
                  <a:close/>
                </a:path>
              </a:pathLst>
            </a:custGeom>
            <a:solidFill>
              <a:srgbClr val="1A2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4" name="Freeform 117"/>
            <p:cNvSpPr/>
            <p:nvPr>
              <p:custDataLst>
                <p:tags r:id="rId123"/>
              </p:custDataLst>
            </p:nvPr>
          </p:nvSpPr>
          <p:spPr bwMode="auto">
            <a:xfrm>
              <a:off x="-8518842" y="8458645"/>
              <a:ext cx="504825" cy="1536700"/>
            </a:xfrm>
            <a:custGeom>
              <a:avLst/>
              <a:gdLst>
                <a:gd name="T0" fmla="*/ 196 w 318"/>
                <a:gd name="T1" fmla="*/ 0 h 968"/>
                <a:gd name="T2" fmla="*/ 0 w 318"/>
                <a:gd name="T3" fmla="*/ 68 h 968"/>
                <a:gd name="T4" fmla="*/ 0 w 318"/>
                <a:gd name="T5" fmla="*/ 68 h 968"/>
                <a:gd name="T6" fmla="*/ 50 w 318"/>
                <a:gd name="T7" fmla="*/ 150 h 968"/>
                <a:gd name="T8" fmla="*/ 82 w 318"/>
                <a:gd name="T9" fmla="*/ 202 h 968"/>
                <a:gd name="T10" fmla="*/ 114 w 318"/>
                <a:gd name="T11" fmla="*/ 258 h 968"/>
                <a:gd name="T12" fmla="*/ 142 w 318"/>
                <a:gd name="T13" fmla="*/ 318 h 968"/>
                <a:gd name="T14" fmla="*/ 168 w 318"/>
                <a:gd name="T15" fmla="*/ 374 h 968"/>
                <a:gd name="T16" fmla="*/ 178 w 318"/>
                <a:gd name="T17" fmla="*/ 402 h 968"/>
                <a:gd name="T18" fmla="*/ 186 w 318"/>
                <a:gd name="T19" fmla="*/ 428 h 968"/>
                <a:gd name="T20" fmla="*/ 192 w 318"/>
                <a:gd name="T21" fmla="*/ 454 h 968"/>
                <a:gd name="T22" fmla="*/ 196 w 318"/>
                <a:gd name="T23" fmla="*/ 476 h 968"/>
                <a:gd name="T24" fmla="*/ 196 w 318"/>
                <a:gd name="T25" fmla="*/ 476 h 968"/>
                <a:gd name="T26" fmla="*/ 202 w 318"/>
                <a:gd name="T27" fmla="*/ 532 h 968"/>
                <a:gd name="T28" fmla="*/ 204 w 318"/>
                <a:gd name="T29" fmla="*/ 586 h 968"/>
                <a:gd name="T30" fmla="*/ 206 w 318"/>
                <a:gd name="T31" fmla="*/ 678 h 968"/>
                <a:gd name="T32" fmla="*/ 206 w 318"/>
                <a:gd name="T33" fmla="*/ 678 h 968"/>
                <a:gd name="T34" fmla="*/ 206 w 318"/>
                <a:gd name="T35" fmla="*/ 724 h 968"/>
                <a:gd name="T36" fmla="*/ 204 w 318"/>
                <a:gd name="T37" fmla="*/ 766 h 968"/>
                <a:gd name="T38" fmla="*/ 198 w 318"/>
                <a:gd name="T39" fmla="*/ 836 h 968"/>
                <a:gd name="T40" fmla="*/ 190 w 318"/>
                <a:gd name="T41" fmla="*/ 890 h 968"/>
                <a:gd name="T42" fmla="*/ 182 w 318"/>
                <a:gd name="T43" fmla="*/ 930 h 968"/>
                <a:gd name="T44" fmla="*/ 182 w 318"/>
                <a:gd name="T45" fmla="*/ 930 h 968"/>
                <a:gd name="T46" fmla="*/ 190 w 318"/>
                <a:gd name="T47" fmla="*/ 936 h 968"/>
                <a:gd name="T48" fmla="*/ 214 w 318"/>
                <a:gd name="T49" fmla="*/ 950 h 968"/>
                <a:gd name="T50" fmla="*/ 242 w 318"/>
                <a:gd name="T51" fmla="*/ 962 h 968"/>
                <a:gd name="T52" fmla="*/ 256 w 318"/>
                <a:gd name="T53" fmla="*/ 966 h 968"/>
                <a:gd name="T54" fmla="*/ 270 w 318"/>
                <a:gd name="T55" fmla="*/ 968 h 968"/>
                <a:gd name="T56" fmla="*/ 270 w 318"/>
                <a:gd name="T57" fmla="*/ 968 h 968"/>
                <a:gd name="T58" fmla="*/ 276 w 318"/>
                <a:gd name="T59" fmla="*/ 968 h 968"/>
                <a:gd name="T60" fmla="*/ 282 w 318"/>
                <a:gd name="T61" fmla="*/ 966 h 968"/>
                <a:gd name="T62" fmla="*/ 286 w 318"/>
                <a:gd name="T63" fmla="*/ 962 h 968"/>
                <a:gd name="T64" fmla="*/ 290 w 318"/>
                <a:gd name="T65" fmla="*/ 956 h 968"/>
                <a:gd name="T66" fmla="*/ 290 w 318"/>
                <a:gd name="T67" fmla="*/ 956 h 968"/>
                <a:gd name="T68" fmla="*/ 292 w 318"/>
                <a:gd name="T69" fmla="*/ 958 h 968"/>
                <a:gd name="T70" fmla="*/ 292 w 318"/>
                <a:gd name="T71" fmla="*/ 958 h 968"/>
                <a:gd name="T72" fmla="*/ 300 w 318"/>
                <a:gd name="T73" fmla="*/ 896 h 968"/>
                <a:gd name="T74" fmla="*/ 308 w 318"/>
                <a:gd name="T75" fmla="*/ 810 h 968"/>
                <a:gd name="T76" fmla="*/ 314 w 318"/>
                <a:gd name="T77" fmla="*/ 712 h 968"/>
                <a:gd name="T78" fmla="*/ 316 w 318"/>
                <a:gd name="T79" fmla="*/ 662 h 968"/>
                <a:gd name="T80" fmla="*/ 318 w 318"/>
                <a:gd name="T81" fmla="*/ 610 h 968"/>
                <a:gd name="T82" fmla="*/ 318 w 318"/>
                <a:gd name="T83" fmla="*/ 610 h 968"/>
                <a:gd name="T84" fmla="*/ 316 w 318"/>
                <a:gd name="T85" fmla="*/ 560 h 968"/>
                <a:gd name="T86" fmla="*/ 314 w 318"/>
                <a:gd name="T87" fmla="*/ 514 h 968"/>
                <a:gd name="T88" fmla="*/ 308 w 318"/>
                <a:gd name="T89" fmla="*/ 472 h 968"/>
                <a:gd name="T90" fmla="*/ 304 w 318"/>
                <a:gd name="T91" fmla="*/ 454 h 968"/>
                <a:gd name="T92" fmla="*/ 300 w 318"/>
                <a:gd name="T93" fmla="*/ 436 h 968"/>
                <a:gd name="T94" fmla="*/ 300 w 318"/>
                <a:gd name="T95" fmla="*/ 436 h 968"/>
                <a:gd name="T96" fmla="*/ 286 w 318"/>
                <a:gd name="T97" fmla="*/ 394 h 968"/>
                <a:gd name="T98" fmla="*/ 274 w 318"/>
                <a:gd name="T99" fmla="*/ 344 h 968"/>
                <a:gd name="T100" fmla="*/ 246 w 318"/>
                <a:gd name="T101" fmla="*/ 226 h 968"/>
                <a:gd name="T102" fmla="*/ 218 w 318"/>
                <a:gd name="T103" fmla="*/ 106 h 968"/>
                <a:gd name="T104" fmla="*/ 196 w 318"/>
                <a:gd name="T10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8" h="968">
                  <a:moveTo>
                    <a:pt x="196" y="0"/>
                  </a:moveTo>
                  <a:lnTo>
                    <a:pt x="0" y="68"/>
                  </a:lnTo>
                  <a:lnTo>
                    <a:pt x="0" y="68"/>
                  </a:lnTo>
                  <a:lnTo>
                    <a:pt x="50" y="150"/>
                  </a:lnTo>
                  <a:lnTo>
                    <a:pt x="82" y="202"/>
                  </a:lnTo>
                  <a:lnTo>
                    <a:pt x="114" y="258"/>
                  </a:lnTo>
                  <a:lnTo>
                    <a:pt x="142" y="318"/>
                  </a:lnTo>
                  <a:lnTo>
                    <a:pt x="168" y="374"/>
                  </a:lnTo>
                  <a:lnTo>
                    <a:pt x="178" y="402"/>
                  </a:lnTo>
                  <a:lnTo>
                    <a:pt x="186" y="428"/>
                  </a:lnTo>
                  <a:lnTo>
                    <a:pt x="192" y="454"/>
                  </a:lnTo>
                  <a:lnTo>
                    <a:pt x="196" y="476"/>
                  </a:lnTo>
                  <a:lnTo>
                    <a:pt x="196" y="476"/>
                  </a:lnTo>
                  <a:lnTo>
                    <a:pt x="202" y="532"/>
                  </a:lnTo>
                  <a:lnTo>
                    <a:pt x="204" y="586"/>
                  </a:lnTo>
                  <a:lnTo>
                    <a:pt x="206" y="678"/>
                  </a:lnTo>
                  <a:lnTo>
                    <a:pt x="206" y="678"/>
                  </a:lnTo>
                  <a:lnTo>
                    <a:pt x="206" y="724"/>
                  </a:lnTo>
                  <a:lnTo>
                    <a:pt x="204" y="766"/>
                  </a:lnTo>
                  <a:lnTo>
                    <a:pt x="198" y="836"/>
                  </a:lnTo>
                  <a:lnTo>
                    <a:pt x="190" y="890"/>
                  </a:lnTo>
                  <a:lnTo>
                    <a:pt x="182" y="930"/>
                  </a:lnTo>
                  <a:lnTo>
                    <a:pt x="182" y="930"/>
                  </a:lnTo>
                  <a:lnTo>
                    <a:pt x="190" y="936"/>
                  </a:lnTo>
                  <a:lnTo>
                    <a:pt x="214" y="950"/>
                  </a:lnTo>
                  <a:lnTo>
                    <a:pt x="242" y="962"/>
                  </a:lnTo>
                  <a:lnTo>
                    <a:pt x="256" y="966"/>
                  </a:lnTo>
                  <a:lnTo>
                    <a:pt x="270" y="968"/>
                  </a:lnTo>
                  <a:lnTo>
                    <a:pt x="270" y="968"/>
                  </a:lnTo>
                  <a:lnTo>
                    <a:pt x="276" y="968"/>
                  </a:lnTo>
                  <a:lnTo>
                    <a:pt x="282" y="966"/>
                  </a:lnTo>
                  <a:lnTo>
                    <a:pt x="286" y="962"/>
                  </a:lnTo>
                  <a:lnTo>
                    <a:pt x="290" y="956"/>
                  </a:lnTo>
                  <a:lnTo>
                    <a:pt x="290" y="956"/>
                  </a:lnTo>
                  <a:lnTo>
                    <a:pt x="292" y="958"/>
                  </a:lnTo>
                  <a:lnTo>
                    <a:pt x="292" y="958"/>
                  </a:lnTo>
                  <a:lnTo>
                    <a:pt x="300" y="896"/>
                  </a:lnTo>
                  <a:lnTo>
                    <a:pt x="308" y="810"/>
                  </a:lnTo>
                  <a:lnTo>
                    <a:pt x="314" y="712"/>
                  </a:lnTo>
                  <a:lnTo>
                    <a:pt x="316" y="662"/>
                  </a:lnTo>
                  <a:lnTo>
                    <a:pt x="318" y="610"/>
                  </a:lnTo>
                  <a:lnTo>
                    <a:pt x="318" y="610"/>
                  </a:lnTo>
                  <a:lnTo>
                    <a:pt x="316" y="560"/>
                  </a:lnTo>
                  <a:lnTo>
                    <a:pt x="314" y="514"/>
                  </a:lnTo>
                  <a:lnTo>
                    <a:pt x="308" y="472"/>
                  </a:lnTo>
                  <a:lnTo>
                    <a:pt x="304" y="454"/>
                  </a:lnTo>
                  <a:lnTo>
                    <a:pt x="300" y="436"/>
                  </a:lnTo>
                  <a:lnTo>
                    <a:pt x="300" y="436"/>
                  </a:lnTo>
                  <a:lnTo>
                    <a:pt x="286" y="394"/>
                  </a:lnTo>
                  <a:lnTo>
                    <a:pt x="274" y="344"/>
                  </a:lnTo>
                  <a:lnTo>
                    <a:pt x="246" y="226"/>
                  </a:lnTo>
                  <a:lnTo>
                    <a:pt x="218" y="106"/>
                  </a:lnTo>
                  <a:lnTo>
                    <a:pt x="1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5" name="Freeform 118"/>
            <p:cNvSpPr/>
            <p:nvPr>
              <p:custDataLst>
                <p:tags r:id="rId124"/>
              </p:custDataLst>
            </p:nvPr>
          </p:nvSpPr>
          <p:spPr bwMode="auto">
            <a:xfrm>
              <a:off x="-8268017" y="9935020"/>
              <a:ext cx="415925" cy="254000"/>
            </a:xfrm>
            <a:custGeom>
              <a:avLst/>
              <a:gdLst>
                <a:gd name="T0" fmla="*/ 132 w 262"/>
                <a:gd name="T1" fmla="*/ 26 h 160"/>
                <a:gd name="T2" fmla="*/ 132 w 262"/>
                <a:gd name="T3" fmla="*/ 26 h 160"/>
                <a:gd name="T4" fmla="*/ 144 w 262"/>
                <a:gd name="T5" fmla="*/ 36 h 160"/>
                <a:gd name="T6" fmla="*/ 166 w 262"/>
                <a:gd name="T7" fmla="*/ 56 h 160"/>
                <a:gd name="T8" fmla="*/ 166 w 262"/>
                <a:gd name="T9" fmla="*/ 56 h 160"/>
                <a:gd name="T10" fmla="*/ 176 w 262"/>
                <a:gd name="T11" fmla="*/ 64 h 160"/>
                <a:gd name="T12" fmla="*/ 188 w 262"/>
                <a:gd name="T13" fmla="*/ 72 h 160"/>
                <a:gd name="T14" fmla="*/ 214 w 262"/>
                <a:gd name="T15" fmla="*/ 82 h 160"/>
                <a:gd name="T16" fmla="*/ 238 w 262"/>
                <a:gd name="T17" fmla="*/ 90 h 160"/>
                <a:gd name="T18" fmla="*/ 246 w 262"/>
                <a:gd name="T19" fmla="*/ 96 h 160"/>
                <a:gd name="T20" fmla="*/ 252 w 262"/>
                <a:gd name="T21" fmla="*/ 104 h 160"/>
                <a:gd name="T22" fmla="*/ 252 w 262"/>
                <a:gd name="T23" fmla="*/ 104 h 160"/>
                <a:gd name="T24" fmla="*/ 258 w 262"/>
                <a:gd name="T25" fmla="*/ 118 h 160"/>
                <a:gd name="T26" fmla="*/ 260 w 262"/>
                <a:gd name="T27" fmla="*/ 126 h 160"/>
                <a:gd name="T28" fmla="*/ 262 w 262"/>
                <a:gd name="T29" fmla="*/ 134 h 160"/>
                <a:gd name="T30" fmla="*/ 262 w 262"/>
                <a:gd name="T31" fmla="*/ 140 h 160"/>
                <a:gd name="T32" fmla="*/ 258 w 262"/>
                <a:gd name="T33" fmla="*/ 148 h 160"/>
                <a:gd name="T34" fmla="*/ 254 w 262"/>
                <a:gd name="T35" fmla="*/ 152 h 160"/>
                <a:gd name="T36" fmla="*/ 246 w 262"/>
                <a:gd name="T37" fmla="*/ 158 h 160"/>
                <a:gd name="T38" fmla="*/ 246 w 262"/>
                <a:gd name="T39" fmla="*/ 158 h 160"/>
                <a:gd name="T40" fmla="*/ 238 w 262"/>
                <a:gd name="T41" fmla="*/ 160 h 160"/>
                <a:gd name="T42" fmla="*/ 224 w 262"/>
                <a:gd name="T43" fmla="*/ 160 h 160"/>
                <a:gd name="T44" fmla="*/ 192 w 262"/>
                <a:gd name="T45" fmla="*/ 158 h 160"/>
                <a:gd name="T46" fmla="*/ 158 w 262"/>
                <a:gd name="T47" fmla="*/ 154 h 160"/>
                <a:gd name="T48" fmla="*/ 132 w 262"/>
                <a:gd name="T49" fmla="*/ 148 h 160"/>
                <a:gd name="T50" fmla="*/ 132 w 262"/>
                <a:gd name="T51" fmla="*/ 148 h 160"/>
                <a:gd name="T52" fmla="*/ 98 w 262"/>
                <a:gd name="T53" fmla="*/ 136 h 160"/>
                <a:gd name="T54" fmla="*/ 70 w 262"/>
                <a:gd name="T55" fmla="*/ 124 h 160"/>
                <a:gd name="T56" fmla="*/ 30 w 262"/>
                <a:gd name="T57" fmla="*/ 104 h 160"/>
                <a:gd name="T58" fmla="*/ 8 w 262"/>
                <a:gd name="T59" fmla="*/ 90 h 160"/>
                <a:gd name="T60" fmla="*/ 0 w 262"/>
                <a:gd name="T61" fmla="*/ 84 h 160"/>
                <a:gd name="T62" fmla="*/ 0 w 262"/>
                <a:gd name="T63" fmla="*/ 84 h 160"/>
                <a:gd name="T64" fmla="*/ 0 w 262"/>
                <a:gd name="T65" fmla="*/ 76 h 160"/>
                <a:gd name="T66" fmla="*/ 4 w 262"/>
                <a:gd name="T67" fmla="*/ 56 h 160"/>
                <a:gd name="T68" fmla="*/ 10 w 262"/>
                <a:gd name="T69" fmla="*/ 30 h 160"/>
                <a:gd name="T70" fmla="*/ 16 w 262"/>
                <a:gd name="T71" fmla="*/ 14 h 160"/>
                <a:gd name="T72" fmla="*/ 24 w 262"/>
                <a:gd name="T73" fmla="*/ 0 h 160"/>
                <a:gd name="T74" fmla="*/ 24 w 262"/>
                <a:gd name="T75" fmla="*/ 0 h 160"/>
                <a:gd name="T76" fmla="*/ 38 w 262"/>
                <a:gd name="T77" fmla="*/ 10 h 160"/>
                <a:gd name="T78" fmla="*/ 54 w 262"/>
                <a:gd name="T79" fmla="*/ 18 h 160"/>
                <a:gd name="T80" fmla="*/ 72 w 262"/>
                <a:gd name="T81" fmla="*/ 28 h 160"/>
                <a:gd name="T82" fmla="*/ 90 w 262"/>
                <a:gd name="T83" fmla="*/ 34 h 160"/>
                <a:gd name="T84" fmla="*/ 108 w 262"/>
                <a:gd name="T85" fmla="*/ 38 h 160"/>
                <a:gd name="T86" fmla="*/ 116 w 262"/>
                <a:gd name="T87" fmla="*/ 38 h 160"/>
                <a:gd name="T88" fmla="*/ 122 w 262"/>
                <a:gd name="T89" fmla="*/ 36 h 160"/>
                <a:gd name="T90" fmla="*/ 128 w 262"/>
                <a:gd name="T91" fmla="*/ 32 h 160"/>
                <a:gd name="T92" fmla="*/ 132 w 262"/>
                <a:gd name="T93" fmla="*/ 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2" h="160">
                  <a:moveTo>
                    <a:pt x="132" y="26"/>
                  </a:moveTo>
                  <a:lnTo>
                    <a:pt x="132" y="26"/>
                  </a:lnTo>
                  <a:lnTo>
                    <a:pt x="144" y="36"/>
                  </a:lnTo>
                  <a:lnTo>
                    <a:pt x="166" y="56"/>
                  </a:lnTo>
                  <a:lnTo>
                    <a:pt x="166" y="56"/>
                  </a:lnTo>
                  <a:lnTo>
                    <a:pt x="176" y="64"/>
                  </a:lnTo>
                  <a:lnTo>
                    <a:pt x="188" y="72"/>
                  </a:lnTo>
                  <a:lnTo>
                    <a:pt x="214" y="82"/>
                  </a:lnTo>
                  <a:lnTo>
                    <a:pt x="238" y="90"/>
                  </a:lnTo>
                  <a:lnTo>
                    <a:pt x="246" y="96"/>
                  </a:lnTo>
                  <a:lnTo>
                    <a:pt x="252" y="104"/>
                  </a:lnTo>
                  <a:lnTo>
                    <a:pt x="252" y="104"/>
                  </a:lnTo>
                  <a:lnTo>
                    <a:pt x="258" y="118"/>
                  </a:lnTo>
                  <a:lnTo>
                    <a:pt x="260" y="126"/>
                  </a:lnTo>
                  <a:lnTo>
                    <a:pt x="262" y="134"/>
                  </a:lnTo>
                  <a:lnTo>
                    <a:pt x="262" y="140"/>
                  </a:lnTo>
                  <a:lnTo>
                    <a:pt x="258" y="148"/>
                  </a:lnTo>
                  <a:lnTo>
                    <a:pt x="254" y="152"/>
                  </a:lnTo>
                  <a:lnTo>
                    <a:pt x="246" y="158"/>
                  </a:lnTo>
                  <a:lnTo>
                    <a:pt x="246" y="158"/>
                  </a:lnTo>
                  <a:lnTo>
                    <a:pt x="238" y="160"/>
                  </a:lnTo>
                  <a:lnTo>
                    <a:pt x="224" y="160"/>
                  </a:lnTo>
                  <a:lnTo>
                    <a:pt x="192" y="158"/>
                  </a:lnTo>
                  <a:lnTo>
                    <a:pt x="158" y="154"/>
                  </a:lnTo>
                  <a:lnTo>
                    <a:pt x="132" y="148"/>
                  </a:lnTo>
                  <a:lnTo>
                    <a:pt x="132" y="148"/>
                  </a:lnTo>
                  <a:lnTo>
                    <a:pt x="98" y="136"/>
                  </a:lnTo>
                  <a:lnTo>
                    <a:pt x="70" y="124"/>
                  </a:lnTo>
                  <a:lnTo>
                    <a:pt x="30" y="104"/>
                  </a:lnTo>
                  <a:lnTo>
                    <a:pt x="8" y="90"/>
                  </a:lnTo>
                  <a:lnTo>
                    <a:pt x="0" y="84"/>
                  </a:lnTo>
                  <a:lnTo>
                    <a:pt x="0" y="84"/>
                  </a:lnTo>
                  <a:lnTo>
                    <a:pt x="0" y="76"/>
                  </a:lnTo>
                  <a:lnTo>
                    <a:pt x="4" y="56"/>
                  </a:lnTo>
                  <a:lnTo>
                    <a:pt x="10" y="30"/>
                  </a:lnTo>
                  <a:lnTo>
                    <a:pt x="16" y="14"/>
                  </a:lnTo>
                  <a:lnTo>
                    <a:pt x="24" y="0"/>
                  </a:lnTo>
                  <a:lnTo>
                    <a:pt x="24" y="0"/>
                  </a:lnTo>
                  <a:lnTo>
                    <a:pt x="38" y="10"/>
                  </a:lnTo>
                  <a:lnTo>
                    <a:pt x="54" y="18"/>
                  </a:lnTo>
                  <a:lnTo>
                    <a:pt x="72" y="28"/>
                  </a:lnTo>
                  <a:lnTo>
                    <a:pt x="90" y="34"/>
                  </a:lnTo>
                  <a:lnTo>
                    <a:pt x="108" y="38"/>
                  </a:lnTo>
                  <a:lnTo>
                    <a:pt x="116" y="38"/>
                  </a:lnTo>
                  <a:lnTo>
                    <a:pt x="122" y="36"/>
                  </a:lnTo>
                  <a:lnTo>
                    <a:pt x="128" y="32"/>
                  </a:lnTo>
                  <a:lnTo>
                    <a:pt x="132" y="26"/>
                  </a:lnTo>
                  <a:close/>
                </a:path>
              </a:pathLst>
            </a:custGeom>
            <a:solidFill>
              <a:srgbClr val="4C4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6" name="Freeform 119"/>
            <p:cNvSpPr/>
            <p:nvPr>
              <p:custDataLst>
                <p:tags r:id="rId125"/>
              </p:custDataLst>
            </p:nvPr>
          </p:nvSpPr>
          <p:spPr bwMode="auto">
            <a:xfrm>
              <a:off x="-8268017" y="9935020"/>
              <a:ext cx="415925" cy="254000"/>
            </a:xfrm>
            <a:custGeom>
              <a:avLst/>
              <a:gdLst>
                <a:gd name="T0" fmla="*/ 132 w 262"/>
                <a:gd name="T1" fmla="*/ 26 h 160"/>
                <a:gd name="T2" fmla="*/ 132 w 262"/>
                <a:gd name="T3" fmla="*/ 26 h 160"/>
                <a:gd name="T4" fmla="*/ 144 w 262"/>
                <a:gd name="T5" fmla="*/ 36 h 160"/>
                <a:gd name="T6" fmla="*/ 166 w 262"/>
                <a:gd name="T7" fmla="*/ 56 h 160"/>
                <a:gd name="T8" fmla="*/ 166 w 262"/>
                <a:gd name="T9" fmla="*/ 56 h 160"/>
                <a:gd name="T10" fmla="*/ 176 w 262"/>
                <a:gd name="T11" fmla="*/ 64 h 160"/>
                <a:gd name="T12" fmla="*/ 188 w 262"/>
                <a:gd name="T13" fmla="*/ 72 h 160"/>
                <a:gd name="T14" fmla="*/ 214 w 262"/>
                <a:gd name="T15" fmla="*/ 82 h 160"/>
                <a:gd name="T16" fmla="*/ 238 w 262"/>
                <a:gd name="T17" fmla="*/ 90 h 160"/>
                <a:gd name="T18" fmla="*/ 246 w 262"/>
                <a:gd name="T19" fmla="*/ 96 h 160"/>
                <a:gd name="T20" fmla="*/ 252 w 262"/>
                <a:gd name="T21" fmla="*/ 104 h 160"/>
                <a:gd name="T22" fmla="*/ 252 w 262"/>
                <a:gd name="T23" fmla="*/ 104 h 160"/>
                <a:gd name="T24" fmla="*/ 258 w 262"/>
                <a:gd name="T25" fmla="*/ 118 h 160"/>
                <a:gd name="T26" fmla="*/ 260 w 262"/>
                <a:gd name="T27" fmla="*/ 126 h 160"/>
                <a:gd name="T28" fmla="*/ 262 w 262"/>
                <a:gd name="T29" fmla="*/ 134 h 160"/>
                <a:gd name="T30" fmla="*/ 262 w 262"/>
                <a:gd name="T31" fmla="*/ 140 h 160"/>
                <a:gd name="T32" fmla="*/ 258 w 262"/>
                <a:gd name="T33" fmla="*/ 148 h 160"/>
                <a:gd name="T34" fmla="*/ 254 w 262"/>
                <a:gd name="T35" fmla="*/ 152 h 160"/>
                <a:gd name="T36" fmla="*/ 246 w 262"/>
                <a:gd name="T37" fmla="*/ 158 h 160"/>
                <a:gd name="T38" fmla="*/ 246 w 262"/>
                <a:gd name="T39" fmla="*/ 158 h 160"/>
                <a:gd name="T40" fmla="*/ 238 w 262"/>
                <a:gd name="T41" fmla="*/ 160 h 160"/>
                <a:gd name="T42" fmla="*/ 224 w 262"/>
                <a:gd name="T43" fmla="*/ 160 h 160"/>
                <a:gd name="T44" fmla="*/ 192 w 262"/>
                <a:gd name="T45" fmla="*/ 158 h 160"/>
                <a:gd name="T46" fmla="*/ 158 w 262"/>
                <a:gd name="T47" fmla="*/ 154 h 160"/>
                <a:gd name="T48" fmla="*/ 132 w 262"/>
                <a:gd name="T49" fmla="*/ 148 h 160"/>
                <a:gd name="T50" fmla="*/ 132 w 262"/>
                <a:gd name="T51" fmla="*/ 148 h 160"/>
                <a:gd name="T52" fmla="*/ 98 w 262"/>
                <a:gd name="T53" fmla="*/ 136 h 160"/>
                <a:gd name="T54" fmla="*/ 70 w 262"/>
                <a:gd name="T55" fmla="*/ 124 h 160"/>
                <a:gd name="T56" fmla="*/ 30 w 262"/>
                <a:gd name="T57" fmla="*/ 104 h 160"/>
                <a:gd name="T58" fmla="*/ 8 w 262"/>
                <a:gd name="T59" fmla="*/ 90 h 160"/>
                <a:gd name="T60" fmla="*/ 0 w 262"/>
                <a:gd name="T61" fmla="*/ 84 h 160"/>
                <a:gd name="T62" fmla="*/ 0 w 262"/>
                <a:gd name="T63" fmla="*/ 84 h 160"/>
                <a:gd name="T64" fmla="*/ 0 w 262"/>
                <a:gd name="T65" fmla="*/ 76 h 160"/>
                <a:gd name="T66" fmla="*/ 4 w 262"/>
                <a:gd name="T67" fmla="*/ 56 h 160"/>
                <a:gd name="T68" fmla="*/ 10 w 262"/>
                <a:gd name="T69" fmla="*/ 30 h 160"/>
                <a:gd name="T70" fmla="*/ 16 w 262"/>
                <a:gd name="T71" fmla="*/ 14 h 160"/>
                <a:gd name="T72" fmla="*/ 24 w 262"/>
                <a:gd name="T73" fmla="*/ 0 h 160"/>
                <a:gd name="T74" fmla="*/ 24 w 262"/>
                <a:gd name="T75" fmla="*/ 0 h 160"/>
                <a:gd name="T76" fmla="*/ 38 w 262"/>
                <a:gd name="T77" fmla="*/ 10 h 160"/>
                <a:gd name="T78" fmla="*/ 54 w 262"/>
                <a:gd name="T79" fmla="*/ 18 h 160"/>
                <a:gd name="T80" fmla="*/ 72 w 262"/>
                <a:gd name="T81" fmla="*/ 28 h 160"/>
                <a:gd name="T82" fmla="*/ 90 w 262"/>
                <a:gd name="T83" fmla="*/ 34 h 160"/>
                <a:gd name="T84" fmla="*/ 108 w 262"/>
                <a:gd name="T85" fmla="*/ 38 h 160"/>
                <a:gd name="T86" fmla="*/ 116 w 262"/>
                <a:gd name="T87" fmla="*/ 38 h 160"/>
                <a:gd name="T88" fmla="*/ 122 w 262"/>
                <a:gd name="T89" fmla="*/ 36 h 160"/>
                <a:gd name="T90" fmla="*/ 128 w 262"/>
                <a:gd name="T91" fmla="*/ 32 h 160"/>
                <a:gd name="T92" fmla="*/ 132 w 262"/>
                <a:gd name="T93" fmla="*/ 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2" h="160">
                  <a:moveTo>
                    <a:pt x="132" y="26"/>
                  </a:moveTo>
                  <a:lnTo>
                    <a:pt x="132" y="26"/>
                  </a:lnTo>
                  <a:lnTo>
                    <a:pt x="144" y="36"/>
                  </a:lnTo>
                  <a:lnTo>
                    <a:pt x="166" y="56"/>
                  </a:lnTo>
                  <a:lnTo>
                    <a:pt x="166" y="56"/>
                  </a:lnTo>
                  <a:lnTo>
                    <a:pt x="176" y="64"/>
                  </a:lnTo>
                  <a:lnTo>
                    <a:pt x="188" y="72"/>
                  </a:lnTo>
                  <a:lnTo>
                    <a:pt x="214" y="82"/>
                  </a:lnTo>
                  <a:lnTo>
                    <a:pt x="238" y="90"/>
                  </a:lnTo>
                  <a:lnTo>
                    <a:pt x="246" y="96"/>
                  </a:lnTo>
                  <a:lnTo>
                    <a:pt x="252" y="104"/>
                  </a:lnTo>
                  <a:lnTo>
                    <a:pt x="252" y="104"/>
                  </a:lnTo>
                  <a:lnTo>
                    <a:pt x="258" y="118"/>
                  </a:lnTo>
                  <a:lnTo>
                    <a:pt x="260" y="126"/>
                  </a:lnTo>
                  <a:lnTo>
                    <a:pt x="262" y="134"/>
                  </a:lnTo>
                  <a:lnTo>
                    <a:pt x="262" y="140"/>
                  </a:lnTo>
                  <a:lnTo>
                    <a:pt x="258" y="148"/>
                  </a:lnTo>
                  <a:lnTo>
                    <a:pt x="254" y="152"/>
                  </a:lnTo>
                  <a:lnTo>
                    <a:pt x="246" y="158"/>
                  </a:lnTo>
                  <a:lnTo>
                    <a:pt x="246" y="158"/>
                  </a:lnTo>
                  <a:lnTo>
                    <a:pt x="238" y="160"/>
                  </a:lnTo>
                  <a:lnTo>
                    <a:pt x="224" y="160"/>
                  </a:lnTo>
                  <a:lnTo>
                    <a:pt x="192" y="158"/>
                  </a:lnTo>
                  <a:lnTo>
                    <a:pt x="158" y="154"/>
                  </a:lnTo>
                  <a:lnTo>
                    <a:pt x="132" y="148"/>
                  </a:lnTo>
                  <a:lnTo>
                    <a:pt x="132" y="148"/>
                  </a:lnTo>
                  <a:lnTo>
                    <a:pt x="98" y="136"/>
                  </a:lnTo>
                  <a:lnTo>
                    <a:pt x="70" y="124"/>
                  </a:lnTo>
                  <a:lnTo>
                    <a:pt x="30" y="104"/>
                  </a:lnTo>
                  <a:lnTo>
                    <a:pt x="8" y="90"/>
                  </a:lnTo>
                  <a:lnTo>
                    <a:pt x="0" y="84"/>
                  </a:lnTo>
                  <a:lnTo>
                    <a:pt x="0" y="84"/>
                  </a:lnTo>
                  <a:lnTo>
                    <a:pt x="0" y="76"/>
                  </a:lnTo>
                  <a:lnTo>
                    <a:pt x="4" y="56"/>
                  </a:lnTo>
                  <a:lnTo>
                    <a:pt x="10" y="30"/>
                  </a:lnTo>
                  <a:lnTo>
                    <a:pt x="16" y="14"/>
                  </a:lnTo>
                  <a:lnTo>
                    <a:pt x="24" y="0"/>
                  </a:lnTo>
                  <a:lnTo>
                    <a:pt x="24" y="0"/>
                  </a:lnTo>
                  <a:lnTo>
                    <a:pt x="38" y="10"/>
                  </a:lnTo>
                  <a:lnTo>
                    <a:pt x="54" y="18"/>
                  </a:lnTo>
                  <a:lnTo>
                    <a:pt x="72" y="28"/>
                  </a:lnTo>
                  <a:lnTo>
                    <a:pt x="90" y="34"/>
                  </a:lnTo>
                  <a:lnTo>
                    <a:pt x="108" y="38"/>
                  </a:lnTo>
                  <a:lnTo>
                    <a:pt x="116" y="38"/>
                  </a:lnTo>
                  <a:lnTo>
                    <a:pt x="122" y="36"/>
                  </a:lnTo>
                  <a:lnTo>
                    <a:pt x="128" y="32"/>
                  </a:lnTo>
                  <a:lnTo>
                    <a:pt x="132"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7" name="Freeform 120"/>
            <p:cNvSpPr/>
            <p:nvPr>
              <p:custDataLst>
                <p:tags r:id="rId126"/>
              </p:custDataLst>
            </p:nvPr>
          </p:nvSpPr>
          <p:spPr bwMode="auto">
            <a:xfrm>
              <a:off x="-8268017" y="9935020"/>
              <a:ext cx="415925" cy="254000"/>
            </a:xfrm>
            <a:custGeom>
              <a:avLst/>
              <a:gdLst>
                <a:gd name="T0" fmla="*/ 24 w 262"/>
                <a:gd name="T1" fmla="*/ 0 h 160"/>
                <a:gd name="T2" fmla="*/ 24 w 262"/>
                <a:gd name="T3" fmla="*/ 0 h 160"/>
                <a:gd name="T4" fmla="*/ 16 w 262"/>
                <a:gd name="T5" fmla="*/ 14 h 160"/>
                <a:gd name="T6" fmla="*/ 10 w 262"/>
                <a:gd name="T7" fmla="*/ 28 h 160"/>
                <a:gd name="T8" fmla="*/ 4 w 262"/>
                <a:gd name="T9" fmla="*/ 56 h 160"/>
                <a:gd name="T10" fmla="*/ 0 w 262"/>
                <a:gd name="T11" fmla="*/ 76 h 160"/>
                <a:gd name="T12" fmla="*/ 0 w 262"/>
                <a:gd name="T13" fmla="*/ 84 h 160"/>
                <a:gd name="T14" fmla="*/ 0 w 262"/>
                <a:gd name="T15" fmla="*/ 84 h 160"/>
                <a:gd name="T16" fmla="*/ 0 w 262"/>
                <a:gd name="T17" fmla="*/ 84 h 160"/>
                <a:gd name="T18" fmla="*/ 0 w 262"/>
                <a:gd name="T19" fmla="*/ 84 h 160"/>
                <a:gd name="T20" fmla="*/ 8 w 262"/>
                <a:gd name="T21" fmla="*/ 90 h 160"/>
                <a:gd name="T22" fmla="*/ 30 w 262"/>
                <a:gd name="T23" fmla="*/ 104 h 160"/>
                <a:gd name="T24" fmla="*/ 70 w 262"/>
                <a:gd name="T25" fmla="*/ 124 h 160"/>
                <a:gd name="T26" fmla="*/ 98 w 262"/>
                <a:gd name="T27" fmla="*/ 136 h 160"/>
                <a:gd name="T28" fmla="*/ 132 w 262"/>
                <a:gd name="T29" fmla="*/ 148 h 160"/>
                <a:gd name="T30" fmla="*/ 132 w 262"/>
                <a:gd name="T31" fmla="*/ 148 h 160"/>
                <a:gd name="T32" fmla="*/ 150 w 262"/>
                <a:gd name="T33" fmla="*/ 152 h 160"/>
                <a:gd name="T34" fmla="*/ 174 w 262"/>
                <a:gd name="T35" fmla="*/ 156 h 160"/>
                <a:gd name="T36" fmla="*/ 200 w 262"/>
                <a:gd name="T37" fmla="*/ 158 h 160"/>
                <a:gd name="T38" fmla="*/ 224 w 262"/>
                <a:gd name="T39" fmla="*/ 160 h 160"/>
                <a:gd name="T40" fmla="*/ 224 w 262"/>
                <a:gd name="T41" fmla="*/ 160 h 160"/>
                <a:gd name="T42" fmla="*/ 238 w 262"/>
                <a:gd name="T43" fmla="*/ 160 h 160"/>
                <a:gd name="T44" fmla="*/ 246 w 262"/>
                <a:gd name="T45" fmla="*/ 158 h 160"/>
                <a:gd name="T46" fmla="*/ 246 w 262"/>
                <a:gd name="T47" fmla="*/ 158 h 160"/>
                <a:gd name="T48" fmla="*/ 254 w 262"/>
                <a:gd name="T49" fmla="*/ 152 h 160"/>
                <a:gd name="T50" fmla="*/ 258 w 262"/>
                <a:gd name="T51" fmla="*/ 148 h 160"/>
                <a:gd name="T52" fmla="*/ 260 w 262"/>
                <a:gd name="T53" fmla="*/ 142 h 160"/>
                <a:gd name="T54" fmla="*/ 262 w 262"/>
                <a:gd name="T55" fmla="*/ 134 h 160"/>
                <a:gd name="T56" fmla="*/ 262 w 262"/>
                <a:gd name="T57" fmla="*/ 134 h 160"/>
                <a:gd name="T58" fmla="*/ 260 w 262"/>
                <a:gd name="T59" fmla="*/ 126 h 160"/>
                <a:gd name="T60" fmla="*/ 258 w 262"/>
                <a:gd name="T61" fmla="*/ 118 h 160"/>
                <a:gd name="T62" fmla="*/ 252 w 262"/>
                <a:gd name="T63" fmla="*/ 104 h 160"/>
                <a:gd name="T64" fmla="*/ 252 w 262"/>
                <a:gd name="T65" fmla="*/ 104 h 160"/>
                <a:gd name="T66" fmla="*/ 246 w 262"/>
                <a:gd name="T67" fmla="*/ 96 h 160"/>
                <a:gd name="T68" fmla="*/ 238 w 262"/>
                <a:gd name="T69" fmla="*/ 90 h 160"/>
                <a:gd name="T70" fmla="*/ 214 w 262"/>
                <a:gd name="T71" fmla="*/ 82 h 160"/>
                <a:gd name="T72" fmla="*/ 188 w 262"/>
                <a:gd name="T73" fmla="*/ 72 h 160"/>
                <a:gd name="T74" fmla="*/ 176 w 262"/>
                <a:gd name="T75" fmla="*/ 64 h 160"/>
                <a:gd name="T76" fmla="*/ 166 w 262"/>
                <a:gd name="T77" fmla="*/ 56 h 160"/>
                <a:gd name="T78" fmla="*/ 166 w 262"/>
                <a:gd name="T79" fmla="*/ 56 h 160"/>
                <a:gd name="T80" fmla="*/ 148 w 262"/>
                <a:gd name="T81" fmla="*/ 40 h 160"/>
                <a:gd name="T82" fmla="*/ 134 w 262"/>
                <a:gd name="T83" fmla="*/ 28 h 160"/>
                <a:gd name="T84" fmla="*/ 134 w 262"/>
                <a:gd name="T85" fmla="*/ 28 h 160"/>
                <a:gd name="T86" fmla="*/ 132 w 262"/>
                <a:gd name="T87" fmla="*/ 26 h 160"/>
                <a:gd name="T88" fmla="*/ 132 w 262"/>
                <a:gd name="T89" fmla="*/ 26 h 160"/>
                <a:gd name="T90" fmla="*/ 128 w 262"/>
                <a:gd name="T91" fmla="*/ 32 h 160"/>
                <a:gd name="T92" fmla="*/ 124 w 262"/>
                <a:gd name="T93" fmla="*/ 36 h 160"/>
                <a:gd name="T94" fmla="*/ 118 w 262"/>
                <a:gd name="T95" fmla="*/ 38 h 160"/>
                <a:gd name="T96" fmla="*/ 112 w 262"/>
                <a:gd name="T97" fmla="*/ 38 h 160"/>
                <a:gd name="T98" fmla="*/ 112 w 262"/>
                <a:gd name="T99" fmla="*/ 38 h 160"/>
                <a:gd name="T100" fmla="*/ 98 w 262"/>
                <a:gd name="T101" fmla="*/ 36 h 160"/>
                <a:gd name="T102" fmla="*/ 84 w 262"/>
                <a:gd name="T103" fmla="*/ 32 h 160"/>
                <a:gd name="T104" fmla="*/ 56 w 262"/>
                <a:gd name="T105" fmla="*/ 20 h 160"/>
                <a:gd name="T106" fmla="*/ 32 w 262"/>
                <a:gd name="T107" fmla="*/ 6 h 160"/>
                <a:gd name="T108" fmla="*/ 24 w 262"/>
                <a:gd name="T109" fmla="*/ 0 h 160"/>
                <a:gd name="T110" fmla="*/ 24 w 262"/>
                <a:gd name="T111" fmla="*/ 0 h 160"/>
                <a:gd name="T112" fmla="*/ 24 w 262"/>
                <a:gd name="T11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2" h="160">
                  <a:moveTo>
                    <a:pt x="24" y="0"/>
                  </a:moveTo>
                  <a:lnTo>
                    <a:pt x="24" y="0"/>
                  </a:lnTo>
                  <a:lnTo>
                    <a:pt x="16" y="14"/>
                  </a:lnTo>
                  <a:lnTo>
                    <a:pt x="10" y="28"/>
                  </a:lnTo>
                  <a:lnTo>
                    <a:pt x="4" y="56"/>
                  </a:lnTo>
                  <a:lnTo>
                    <a:pt x="0" y="76"/>
                  </a:lnTo>
                  <a:lnTo>
                    <a:pt x="0" y="84"/>
                  </a:lnTo>
                  <a:lnTo>
                    <a:pt x="0" y="84"/>
                  </a:lnTo>
                  <a:lnTo>
                    <a:pt x="0" y="84"/>
                  </a:lnTo>
                  <a:lnTo>
                    <a:pt x="0" y="84"/>
                  </a:lnTo>
                  <a:lnTo>
                    <a:pt x="8" y="90"/>
                  </a:lnTo>
                  <a:lnTo>
                    <a:pt x="30" y="104"/>
                  </a:lnTo>
                  <a:lnTo>
                    <a:pt x="70" y="124"/>
                  </a:lnTo>
                  <a:lnTo>
                    <a:pt x="98" y="136"/>
                  </a:lnTo>
                  <a:lnTo>
                    <a:pt x="132" y="148"/>
                  </a:lnTo>
                  <a:lnTo>
                    <a:pt x="132" y="148"/>
                  </a:lnTo>
                  <a:lnTo>
                    <a:pt x="150" y="152"/>
                  </a:lnTo>
                  <a:lnTo>
                    <a:pt x="174" y="156"/>
                  </a:lnTo>
                  <a:lnTo>
                    <a:pt x="200" y="158"/>
                  </a:lnTo>
                  <a:lnTo>
                    <a:pt x="224" y="160"/>
                  </a:lnTo>
                  <a:lnTo>
                    <a:pt x="224" y="160"/>
                  </a:lnTo>
                  <a:lnTo>
                    <a:pt x="238" y="160"/>
                  </a:lnTo>
                  <a:lnTo>
                    <a:pt x="246" y="158"/>
                  </a:lnTo>
                  <a:lnTo>
                    <a:pt x="246" y="158"/>
                  </a:lnTo>
                  <a:lnTo>
                    <a:pt x="254" y="152"/>
                  </a:lnTo>
                  <a:lnTo>
                    <a:pt x="258" y="148"/>
                  </a:lnTo>
                  <a:lnTo>
                    <a:pt x="260" y="142"/>
                  </a:lnTo>
                  <a:lnTo>
                    <a:pt x="262" y="134"/>
                  </a:lnTo>
                  <a:lnTo>
                    <a:pt x="262" y="134"/>
                  </a:lnTo>
                  <a:lnTo>
                    <a:pt x="260" y="126"/>
                  </a:lnTo>
                  <a:lnTo>
                    <a:pt x="258" y="118"/>
                  </a:lnTo>
                  <a:lnTo>
                    <a:pt x="252" y="104"/>
                  </a:lnTo>
                  <a:lnTo>
                    <a:pt x="252" y="104"/>
                  </a:lnTo>
                  <a:lnTo>
                    <a:pt x="246" y="96"/>
                  </a:lnTo>
                  <a:lnTo>
                    <a:pt x="238" y="90"/>
                  </a:lnTo>
                  <a:lnTo>
                    <a:pt x="214" y="82"/>
                  </a:lnTo>
                  <a:lnTo>
                    <a:pt x="188" y="72"/>
                  </a:lnTo>
                  <a:lnTo>
                    <a:pt x="176" y="64"/>
                  </a:lnTo>
                  <a:lnTo>
                    <a:pt x="166" y="56"/>
                  </a:lnTo>
                  <a:lnTo>
                    <a:pt x="166" y="56"/>
                  </a:lnTo>
                  <a:lnTo>
                    <a:pt x="148" y="40"/>
                  </a:lnTo>
                  <a:lnTo>
                    <a:pt x="134" y="28"/>
                  </a:lnTo>
                  <a:lnTo>
                    <a:pt x="134" y="28"/>
                  </a:lnTo>
                  <a:lnTo>
                    <a:pt x="132" y="26"/>
                  </a:lnTo>
                  <a:lnTo>
                    <a:pt x="132" y="26"/>
                  </a:lnTo>
                  <a:lnTo>
                    <a:pt x="128" y="32"/>
                  </a:lnTo>
                  <a:lnTo>
                    <a:pt x="124" y="36"/>
                  </a:lnTo>
                  <a:lnTo>
                    <a:pt x="118" y="38"/>
                  </a:lnTo>
                  <a:lnTo>
                    <a:pt x="112" y="38"/>
                  </a:lnTo>
                  <a:lnTo>
                    <a:pt x="112" y="38"/>
                  </a:lnTo>
                  <a:lnTo>
                    <a:pt x="98" y="36"/>
                  </a:lnTo>
                  <a:lnTo>
                    <a:pt x="84" y="32"/>
                  </a:lnTo>
                  <a:lnTo>
                    <a:pt x="56" y="20"/>
                  </a:lnTo>
                  <a:lnTo>
                    <a:pt x="32" y="6"/>
                  </a:lnTo>
                  <a:lnTo>
                    <a:pt x="24" y="0"/>
                  </a:lnTo>
                  <a:lnTo>
                    <a:pt x="24" y="0"/>
                  </a:lnTo>
                  <a:lnTo>
                    <a:pt x="24" y="0"/>
                  </a:lnTo>
                  <a:close/>
                </a:path>
              </a:pathLst>
            </a:custGeom>
            <a:solidFill>
              <a:srgbClr val="3D35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8" name="Freeform 121"/>
            <p:cNvSpPr/>
            <p:nvPr>
              <p:custDataLst>
                <p:tags r:id="rId127"/>
              </p:custDataLst>
            </p:nvPr>
          </p:nvSpPr>
          <p:spPr bwMode="auto">
            <a:xfrm>
              <a:off x="-8268017" y="9935020"/>
              <a:ext cx="415925" cy="254000"/>
            </a:xfrm>
            <a:custGeom>
              <a:avLst/>
              <a:gdLst>
                <a:gd name="T0" fmla="*/ 24 w 262"/>
                <a:gd name="T1" fmla="*/ 0 h 160"/>
                <a:gd name="T2" fmla="*/ 24 w 262"/>
                <a:gd name="T3" fmla="*/ 0 h 160"/>
                <a:gd name="T4" fmla="*/ 16 w 262"/>
                <a:gd name="T5" fmla="*/ 14 h 160"/>
                <a:gd name="T6" fmla="*/ 10 w 262"/>
                <a:gd name="T7" fmla="*/ 28 h 160"/>
                <a:gd name="T8" fmla="*/ 4 w 262"/>
                <a:gd name="T9" fmla="*/ 56 h 160"/>
                <a:gd name="T10" fmla="*/ 0 w 262"/>
                <a:gd name="T11" fmla="*/ 76 h 160"/>
                <a:gd name="T12" fmla="*/ 0 w 262"/>
                <a:gd name="T13" fmla="*/ 84 h 160"/>
                <a:gd name="T14" fmla="*/ 0 w 262"/>
                <a:gd name="T15" fmla="*/ 84 h 160"/>
                <a:gd name="T16" fmla="*/ 0 w 262"/>
                <a:gd name="T17" fmla="*/ 84 h 160"/>
                <a:gd name="T18" fmla="*/ 0 w 262"/>
                <a:gd name="T19" fmla="*/ 84 h 160"/>
                <a:gd name="T20" fmla="*/ 8 w 262"/>
                <a:gd name="T21" fmla="*/ 90 h 160"/>
                <a:gd name="T22" fmla="*/ 30 w 262"/>
                <a:gd name="T23" fmla="*/ 104 h 160"/>
                <a:gd name="T24" fmla="*/ 70 w 262"/>
                <a:gd name="T25" fmla="*/ 124 h 160"/>
                <a:gd name="T26" fmla="*/ 98 w 262"/>
                <a:gd name="T27" fmla="*/ 136 h 160"/>
                <a:gd name="T28" fmla="*/ 132 w 262"/>
                <a:gd name="T29" fmla="*/ 148 h 160"/>
                <a:gd name="T30" fmla="*/ 132 w 262"/>
                <a:gd name="T31" fmla="*/ 148 h 160"/>
                <a:gd name="T32" fmla="*/ 150 w 262"/>
                <a:gd name="T33" fmla="*/ 152 h 160"/>
                <a:gd name="T34" fmla="*/ 174 w 262"/>
                <a:gd name="T35" fmla="*/ 156 h 160"/>
                <a:gd name="T36" fmla="*/ 200 w 262"/>
                <a:gd name="T37" fmla="*/ 158 h 160"/>
                <a:gd name="T38" fmla="*/ 224 w 262"/>
                <a:gd name="T39" fmla="*/ 160 h 160"/>
                <a:gd name="T40" fmla="*/ 224 w 262"/>
                <a:gd name="T41" fmla="*/ 160 h 160"/>
                <a:gd name="T42" fmla="*/ 238 w 262"/>
                <a:gd name="T43" fmla="*/ 160 h 160"/>
                <a:gd name="T44" fmla="*/ 246 w 262"/>
                <a:gd name="T45" fmla="*/ 158 h 160"/>
                <a:gd name="T46" fmla="*/ 246 w 262"/>
                <a:gd name="T47" fmla="*/ 158 h 160"/>
                <a:gd name="T48" fmla="*/ 254 w 262"/>
                <a:gd name="T49" fmla="*/ 152 h 160"/>
                <a:gd name="T50" fmla="*/ 258 w 262"/>
                <a:gd name="T51" fmla="*/ 148 h 160"/>
                <a:gd name="T52" fmla="*/ 260 w 262"/>
                <a:gd name="T53" fmla="*/ 142 h 160"/>
                <a:gd name="T54" fmla="*/ 262 w 262"/>
                <a:gd name="T55" fmla="*/ 134 h 160"/>
                <a:gd name="T56" fmla="*/ 262 w 262"/>
                <a:gd name="T57" fmla="*/ 134 h 160"/>
                <a:gd name="T58" fmla="*/ 260 w 262"/>
                <a:gd name="T59" fmla="*/ 126 h 160"/>
                <a:gd name="T60" fmla="*/ 258 w 262"/>
                <a:gd name="T61" fmla="*/ 118 h 160"/>
                <a:gd name="T62" fmla="*/ 252 w 262"/>
                <a:gd name="T63" fmla="*/ 104 h 160"/>
                <a:gd name="T64" fmla="*/ 252 w 262"/>
                <a:gd name="T65" fmla="*/ 104 h 160"/>
                <a:gd name="T66" fmla="*/ 246 w 262"/>
                <a:gd name="T67" fmla="*/ 96 h 160"/>
                <a:gd name="T68" fmla="*/ 238 w 262"/>
                <a:gd name="T69" fmla="*/ 90 h 160"/>
                <a:gd name="T70" fmla="*/ 214 w 262"/>
                <a:gd name="T71" fmla="*/ 82 h 160"/>
                <a:gd name="T72" fmla="*/ 188 w 262"/>
                <a:gd name="T73" fmla="*/ 72 h 160"/>
                <a:gd name="T74" fmla="*/ 176 w 262"/>
                <a:gd name="T75" fmla="*/ 64 h 160"/>
                <a:gd name="T76" fmla="*/ 166 w 262"/>
                <a:gd name="T77" fmla="*/ 56 h 160"/>
                <a:gd name="T78" fmla="*/ 166 w 262"/>
                <a:gd name="T79" fmla="*/ 56 h 160"/>
                <a:gd name="T80" fmla="*/ 148 w 262"/>
                <a:gd name="T81" fmla="*/ 40 h 160"/>
                <a:gd name="T82" fmla="*/ 134 w 262"/>
                <a:gd name="T83" fmla="*/ 28 h 160"/>
                <a:gd name="T84" fmla="*/ 134 w 262"/>
                <a:gd name="T85" fmla="*/ 28 h 160"/>
                <a:gd name="T86" fmla="*/ 132 w 262"/>
                <a:gd name="T87" fmla="*/ 26 h 160"/>
                <a:gd name="T88" fmla="*/ 132 w 262"/>
                <a:gd name="T89" fmla="*/ 26 h 160"/>
                <a:gd name="T90" fmla="*/ 128 w 262"/>
                <a:gd name="T91" fmla="*/ 32 h 160"/>
                <a:gd name="T92" fmla="*/ 124 w 262"/>
                <a:gd name="T93" fmla="*/ 36 h 160"/>
                <a:gd name="T94" fmla="*/ 118 w 262"/>
                <a:gd name="T95" fmla="*/ 38 h 160"/>
                <a:gd name="T96" fmla="*/ 112 w 262"/>
                <a:gd name="T97" fmla="*/ 38 h 160"/>
                <a:gd name="T98" fmla="*/ 112 w 262"/>
                <a:gd name="T99" fmla="*/ 38 h 160"/>
                <a:gd name="T100" fmla="*/ 98 w 262"/>
                <a:gd name="T101" fmla="*/ 36 h 160"/>
                <a:gd name="T102" fmla="*/ 84 w 262"/>
                <a:gd name="T103" fmla="*/ 32 h 160"/>
                <a:gd name="T104" fmla="*/ 56 w 262"/>
                <a:gd name="T105" fmla="*/ 20 h 160"/>
                <a:gd name="T106" fmla="*/ 32 w 262"/>
                <a:gd name="T107" fmla="*/ 6 h 160"/>
                <a:gd name="T108" fmla="*/ 24 w 262"/>
                <a:gd name="T109" fmla="*/ 0 h 160"/>
                <a:gd name="T110" fmla="*/ 24 w 262"/>
                <a:gd name="T111" fmla="*/ 0 h 160"/>
                <a:gd name="T112" fmla="*/ 24 w 262"/>
                <a:gd name="T11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2" h="160">
                  <a:moveTo>
                    <a:pt x="24" y="0"/>
                  </a:moveTo>
                  <a:lnTo>
                    <a:pt x="24" y="0"/>
                  </a:lnTo>
                  <a:lnTo>
                    <a:pt x="16" y="14"/>
                  </a:lnTo>
                  <a:lnTo>
                    <a:pt x="10" y="28"/>
                  </a:lnTo>
                  <a:lnTo>
                    <a:pt x="4" y="56"/>
                  </a:lnTo>
                  <a:lnTo>
                    <a:pt x="0" y="76"/>
                  </a:lnTo>
                  <a:lnTo>
                    <a:pt x="0" y="84"/>
                  </a:lnTo>
                  <a:lnTo>
                    <a:pt x="0" y="84"/>
                  </a:lnTo>
                  <a:lnTo>
                    <a:pt x="0" y="84"/>
                  </a:lnTo>
                  <a:lnTo>
                    <a:pt x="0" y="84"/>
                  </a:lnTo>
                  <a:lnTo>
                    <a:pt x="8" y="90"/>
                  </a:lnTo>
                  <a:lnTo>
                    <a:pt x="30" y="104"/>
                  </a:lnTo>
                  <a:lnTo>
                    <a:pt x="70" y="124"/>
                  </a:lnTo>
                  <a:lnTo>
                    <a:pt x="98" y="136"/>
                  </a:lnTo>
                  <a:lnTo>
                    <a:pt x="132" y="148"/>
                  </a:lnTo>
                  <a:lnTo>
                    <a:pt x="132" y="148"/>
                  </a:lnTo>
                  <a:lnTo>
                    <a:pt x="150" y="152"/>
                  </a:lnTo>
                  <a:lnTo>
                    <a:pt x="174" y="156"/>
                  </a:lnTo>
                  <a:lnTo>
                    <a:pt x="200" y="158"/>
                  </a:lnTo>
                  <a:lnTo>
                    <a:pt x="224" y="160"/>
                  </a:lnTo>
                  <a:lnTo>
                    <a:pt x="224" y="160"/>
                  </a:lnTo>
                  <a:lnTo>
                    <a:pt x="238" y="160"/>
                  </a:lnTo>
                  <a:lnTo>
                    <a:pt x="246" y="158"/>
                  </a:lnTo>
                  <a:lnTo>
                    <a:pt x="246" y="158"/>
                  </a:lnTo>
                  <a:lnTo>
                    <a:pt x="254" y="152"/>
                  </a:lnTo>
                  <a:lnTo>
                    <a:pt x="258" y="148"/>
                  </a:lnTo>
                  <a:lnTo>
                    <a:pt x="260" y="142"/>
                  </a:lnTo>
                  <a:lnTo>
                    <a:pt x="262" y="134"/>
                  </a:lnTo>
                  <a:lnTo>
                    <a:pt x="262" y="134"/>
                  </a:lnTo>
                  <a:lnTo>
                    <a:pt x="260" y="126"/>
                  </a:lnTo>
                  <a:lnTo>
                    <a:pt x="258" y="118"/>
                  </a:lnTo>
                  <a:lnTo>
                    <a:pt x="252" y="104"/>
                  </a:lnTo>
                  <a:lnTo>
                    <a:pt x="252" y="104"/>
                  </a:lnTo>
                  <a:lnTo>
                    <a:pt x="246" y="96"/>
                  </a:lnTo>
                  <a:lnTo>
                    <a:pt x="238" y="90"/>
                  </a:lnTo>
                  <a:lnTo>
                    <a:pt x="214" y="82"/>
                  </a:lnTo>
                  <a:lnTo>
                    <a:pt x="188" y="72"/>
                  </a:lnTo>
                  <a:lnTo>
                    <a:pt x="176" y="64"/>
                  </a:lnTo>
                  <a:lnTo>
                    <a:pt x="166" y="56"/>
                  </a:lnTo>
                  <a:lnTo>
                    <a:pt x="166" y="56"/>
                  </a:lnTo>
                  <a:lnTo>
                    <a:pt x="148" y="40"/>
                  </a:lnTo>
                  <a:lnTo>
                    <a:pt x="134" y="28"/>
                  </a:lnTo>
                  <a:lnTo>
                    <a:pt x="134" y="28"/>
                  </a:lnTo>
                  <a:lnTo>
                    <a:pt x="132" y="26"/>
                  </a:lnTo>
                  <a:lnTo>
                    <a:pt x="132" y="26"/>
                  </a:lnTo>
                  <a:lnTo>
                    <a:pt x="128" y="32"/>
                  </a:lnTo>
                  <a:lnTo>
                    <a:pt x="124" y="36"/>
                  </a:lnTo>
                  <a:lnTo>
                    <a:pt x="118" y="38"/>
                  </a:lnTo>
                  <a:lnTo>
                    <a:pt x="112" y="38"/>
                  </a:lnTo>
                  <a:lnTo>
                    <a:pt x="112" y="38"/>
                  </a:lnTo>
                  <a:lnTo>
                    <a:pt x="98" y="36"/>
                  </a:lnTo>
                  <a:lnTo>
                    <a:pt x="84" y="32"/>
                  </a:lnTo>
                  <a:lnTo>
                    <a:pt x="56" y="20"/>
                  </a:lnTo>
                  <a:lnTo>
                    <a:pt x="32" y="6"/>
                  </a:lnTo>
                  <a:lnTo>
                    <a:pt x="24" y="0"/>
                  </a:lnTo>
                  <a:lnTo>
                    <a:pt x="24"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39" name="Freeform 122"/>
            <p:cNvSpPr/>
            <p:nvPr>
              <p:custDataLst>
                <p:tags r:id="rId128"/>
              </p:custDataLst>
            </p:nvPr>
          </p:nvSpPr>
          <p:spPr bwMode="auto">
            <a:xfrm>
              <a:off x="-9099867" y="8430070"/>
              <a:ext cx="936625" cy="400050"/>
            </a:xfrm>
            <a:custGeom>
              <a:avLst/>
              <a:gdLst>
                <a:gd name="T0" fmla="*/ 562 w 590"/>
                <a:gd name="T1" fmla="*/ 0 h 252"/>
                <a:gd name="T2" fmla="*/ 562 w 590"/>
                <a:gd name="T3" fmla="*/ 0 h 252"/>
                <a:gd name="T4" fmla="*/ 496 w 590"/>
                <a:gd name="T5" fmla="*/ 14 h 252"/>
                <a:gd name="T6" fmla="*/ 430 w 590"/>
                <a:gd name="T7" fmla="*/ 28 h 252"/>
                <a:gd name="T8" fmla="*/ 362 w 590"/>
                <a:gd name="T9" fmla="*/ 40 h 252"/>
                <a:gd name="T10" fmla="*/ 292 w 590"/>
                <a:gd name="T11" fmla="*/ 52 h 252"/>
                <a:gd name="T12" fmla="*/ 220 w 590"/>
                <a:gd name="T13" fmla="*/ 62 h 252"/>
                <a:gd name="T14" fmla="*/ 148 w 590"/>
                <a:gd name="T15" fmla="*/ 70 h 252"/>
                <a:gd name="T16" fmla="*/ 74 w 590"/>
                <a:gd name="T17" fmla="*/ 76 h 252"/>
                <a:gd name="T18" fmla="*/ 0 w 590"/>
                <a:gd name="T19" fmla="*/ 82 h 252"/>
                <a:gd name="T20" fmla="*/ 0 w 590"/>
                <a:gd name="T21" fmla="*/ 82 h 252"/>
                <a:gd name="T22" fmla="*/ 8 w 590"/>
                <a:gd name="T23" fmla="*/ 124 h 252"/>
                <a:gd name="T24" fmla="*/ 16 w 590"/>
                <a:gd name="T25" fmla="*/ 164 h 252"/>
                <a:gd name="T26" fmla="*/ 28 w 590"/>
                <a:gd name="T27" fmla="*/ 204 h 252"/>
                <a:gd name="T28" fmla="*/ 42 w 590"/>
                <a:gd name="T29" fmla="*/ 244 h 252"/>
                <a:gd name="T30" fmla="*/ 42 w 590"/>
                <a:gd name="T31" fmla="*/ 244 h 252"/>
                <a:gd name="T32" fmla="*/ 44 w 590"/>
                <a:gd name="T33" fmla="*/ 248 h 252"/>
                <a:gd name="T34" fmla="*/ 50 w 590"/>
                <a:gd name="T35" fmla="*/ 250 h 252"/>
                <a:gd name="T36" fmla="*/ 58 w 590"/>
                <a:gd name="T37" fmla="*/ 252 h 252"/>
                <a:gd name="T38" fmla="*/ 66 w 590"/>
                <a:gd name="T39" fmla="*/ 252 h 252"/>
                <a:gd name="T40" fmla="*/ 88 w 590"/>
                <a:gd name="T41" fmla="*/ 252 h 252"/>
                <a:gd name="T42" fmla="*/ 114 w 590"/>
                <a:gd name="T43" fmla="*/ 248 h 252"/>
                <a:gd name="T44" fmla="*/ 170 w 590"/>
                <a:gd name="T45" fmla="*/ 236 h 252"/>
                <a:gd name="T46" fmla="*/ 220 w 590"/>
                <a:gd name="T47" fmla="*/ 224 h 252"/>
                <a:gd name="T48" fmla="*/ 220 w 590"/>
                <a:gd name="T49" fmla="*/ 224 h 252"/>
                <a:gd name="T50" fmla="*/ 286 w 590"/>
                <a:gd name="T51" fmla="*/ 204 h 252"/>
                <a:gd name="T52" fmla="*/ 320 w 590"/>
                <a:gd name="T53" fmla="*/ 194 h 252"/>
                <a:gd name="T54" fmla="*/ 358 w 590"/>
                <a:gd name="T55" fmla="*/ 184 h 252"/>
                <a:gd name="T56" fmla="*/ 402 w 590"/>
                <a:gd name="T57" fmla="*/ 174 h 252"/>
                <a:gd name="T58" fmla="*/ 454 w 590"/>
                <a:gd name="T59" fmla="*/ 166 h 252"/>
                <a:gd name="T60" fmla="*/ 516 w 590"/>
                <a:gd name="T61" fmla="*/ 158 h 252"/>
                <a:gd name="T62" fmla="*/ 590 w 590"/>
                <a:gd name="T63" fmla="*/ 152 h 252"/>
                <a:gd name="T64" fmla="*/ 590 w 590"/>
                <a:gd name="T65" fmla="*/ 152 h 252"/>
                <a:gd name="T66" fmla="*/ 586 w 590"/>
                <a:gd name="T67" fmla="*/ 132 h 252"/>
                <a:gd name="T68" fmla="*/ 582 w 590"/>
                <a:gd name="T69" fmla="*/ 114 h 252"/>
                <a:gd name="T70" fmla="*/ 578 w 590"/>
                <a:gd name="T71" fmla="*/ 94 h 252"/>
                <a:gd name="T72" fmla="*/ 574 w 590"/>
                <a:gd name="T73" fmla="*/ 76 h 252"/>
                <a:gd name="T74" fmla="*/ 574 w 590"/>
                <a:gd name="T75" fmla="*/ 76 h 252"/>
                <a:gd name="T76" fmla="*/ 568 w 590"/>
                <a:gd name="T77" fmla="*/ 38 h 252"/>
                <a:gd name="T78" fmla="*/ 562 w 590"/>
                <a:gd name="T79" fmla="*/ 0 h 252"/>
                <a:gd name="T80" fmla="*/ 562 w 590"/>
                <a:gd name="T8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0" h="252">
                  <a:moveTo>
                    <a:pt x="562" y="0"/>
                  </a:moveTo>
                  <a:lnTo>
                    <a:pt x="562" y="0"/>
                  </a:lnTo>
                  <a:lnTo>
                    <a:pt x="496" y="14"/>
                  </a:lnTo>
                  <a:lnTo>
                    <a:pt x="430" y="28"/>
                  </a:lnTo>
                  <a:lnTo>
                    <a:pt x="362" y="40"/>
                  </a:lnTo>
                  <a:lnTo>
                    <a:pt x="292" y="52"/>
                  </a:lnTo>
                  <a:lnTo>
                    <a:pt x="220" y="62"/>
                  </a:lnTo>
                  <a:lnTo>
                    <a:pt x="148" y="70"/>
                  </a:lnTo>
                  <a:lnTo>
                    <a:pt x="74" y="76"/>
                  </a:lnTo>
                  <a:lnTo>
                    <a:pt x="0" y="82"/>
                  </a:lnTo>
                  <a:lnTo>
                    <a:pt x="0" y="82"/>
                  </a:lnTo>
                  <a:lnTo>
                    <a:pt x="8" y="124"/>
                  </a:lnTo>
                  <a:lnTo>
                    <a:pt x="16" y="164"/>
                  </a:lnTo>
                  <a:lnTo>
                    <a:pt x="28" y="204"/>
                  </a:lnTo>
                  <a:lnTo>
                    <a:pt x="42" y="244"/>
                  </a:lnTo>
                  <a:lnTo>
                    <a:pt x="42" y="244"/>
                  </a:lnTo>
                  <a:lnTo>
                    <a:pt x="44" y="248"/>
                  </a:lnTo>
                  <a:lnTo>
                    <a:pt x="50" y="250"/>
                  </a:lnTo>
                  <a:lnTo>
                    <a:pt x="58" y="252"/>
                  </a:lnTo>
                  <a:lnTo>
                    <a:pt x="66" y="252"/>
                  </a:lnTo>
                  <a:lnTo>
                    <a:pt x="88" y="252"/>
                  </a:lnTo>
                  <a:lnTo>
                    <a:pt x="114" y="248"/>
                  </a:lnTo>
                  <a:lnTo>
                    <a:pt x="170" y="236"/>
                  </a:lnTo>
                  <a:lnTo>
                    <a:pt x="220" y="224"/>
                  </a:lnTo>
                  <a:lnTo>
                    <a:pt x="220" y="224"/>
                  </a:lnTo>
                  <a:lnTo>
                    <a:pt x="286" y="204"/>
                  </a:lnTo>
                  <a:lnTo>
                    <a:pt x="320" y="194"/>
                  </a:lnTo>
                  <a:lnTo>
                    <a:pt x="358" y="184"/>
                  </a:lnTo>
                  <a:lnTo>
                    <a:pt x="402" y="174"/>
                  </a:lnTo>
                  <a:lnTo>
                    <a:pt x="454" y="166"/>
                  </a:lnTo>
                  <a:lnTo>
                    <a:pt x="516" y="158"/>
                  </a:lnTo>
                  <a:lnTo>
                    <a:pt x="590" y="152"/>
                  </a:lnTo>
                  <a:lnTo>
                    <a:pt x="590" y="152"/>
                  </a:lnTo>
                  <a:lnTo>
                    <a:pt x="586" y="132"/>
                  </a:lnTo>
                  <a:lnTo>
                    <a:pt x="582" y="114"/>
                  </a:lnTo>
                  <a:lnTo>
                    <a:pt x="578" y="94"/>
                  </a:lnTo>
                  <a:lnTo>
                    <a:pt x="574" y="76"/>
                  </a:lnTo>
                  <a:lnTo>
                    <a:pt x="574" y="76"/>
                  </a:lnTo>
                  <a:lnTo>
                    <a:pt x="568" y="38"/>
                  </a:lnTo>
                  <a:lnTo>
                    <a:pt x="562" y="0"/>
                  </a:lnTo>
                  <a:lnTo>
                    <a:pt x="562" y="0"/>
                  </a:lnTo>
                  <a:close/>
                </a:path>
              </a:pathLst>
            </a:custGeom>
            <a:solidFill>
              <a:srgbClr val="212B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0" name="Freeform 123"/>
            <p:cNvSpPr/>
            <p:nvPr>
              <p:custDataLst>
                <p:tags r:id="rId129"/>
              </p:custDataLst>
            </p:nvPr>
          </p:nvSpPr>
          <p:spPr bwMode="auto">
            <a:xfrm>
              <a:off x="-9461817" y="8538020"/>
              <a:ext cx="682625" cy="1387475"/>
            </a:xfrm>
            <a:custGeom>
              <a:avLst/>
              <a:gdLst>
                <a:gd name="T0" fmla="*/ 408 w 430"/>
                <a:gd name="T1" fmla="*/ 114 h 874"/>
                <a:gd name="T2" fmla="*/ 398 w 430"/>
                <a:gd name="T3" fmla="*/ 54 h 874"/>
                <a:gd name="T4" fmla="*/ 392 w 430"/>
                <a:gd name="T5" fmla="*/ 2 h 874"/>
                <a:gd name="T6" fmla="*/ 376 w 430"/>
                <a:gd name="T7" fmla="*/ 2 h 874"/>
                <a:gd name="T8" fmla="*/ 326 w 430"/>
                <a:gd name="T9" fmla="*/ 10 h 874"/>
                <a:gd name="T10" fmla="*/ 306 w 430"/>
                <a:gd name="T11" fmla="*/ 8 h 874"/>
                <a:gd name="T12" fmla="*/ 228 w 430"/>
                <a:gd name="T13" fmla="*/ 14 h 874"/>
                <a:gd name="T14" fmla="*/ 228 w 430"/>
                <a:gd name="T15" fmla="*/ 16 h 874"/>
                <a:gd name="T16" fmla="*/ 250 w 430"/>
                <a:gd name="T17" fmla="*/ 146 h 874"/>
                <a:gd name="T18" fmla="*/ 272 w 430"/>
                <a:gd name="T19" fmla="*/ 294 h 874"/>
                <a:gd name="T20" fmla="*/ 278 w 430"/>
                <a:gd name="T21" fmla="*/ 402 h 874"/>
                <a:gd name="T22" fmla="*/ 278 w 430"/>
                <a:gd name="T23" fmla="*/ 468 h 874"/>
                <a:gd name="T24" fmla="*/ 272 w 430"/>
                <a:gd name="T25" fmla="*/ 502 h 874"/>
                <a:gd name="T26" fmla="*/ 262 w 430"/>
                <a:gd name="T27" fmla="*/ 534 h 874"/>
                <a:gd name="T28" fmla="*/ 252 w 430"/>
                <a:gd name="T29" fmla="*/ 556 h 874"/>
                <a:gd name="T30" fmla="*/ 220 w 430"/>
                <a:gd name="T31" fmla="*/ 614 h 874"/>
                <a:gd name="T32" fmla="*/ 166 w 430"/>
                <a:gd name="T33" fmla="*/ 676 h 874"/>
                <a:gd name="T34" fmla="*/ 104 w 430"/>
                <a:gd name="T35" fmla="*/ 726 h 874"/>
                <a:gd name="T36" fmla="*/ 36 w 430"/>
                <a:gd name="T37" fmla="*/ 768 h 874"/>
                <a:gd name="T38" fmla="*/ 34 w 430"/>
                <a:gd name="T39" fmla="*/ 772 h 874"/>
                <a:gd name="T40" fmla="*/ 18 w 430"/>
                <a:gd name="T41" fmla="*/ 800 h 874"/>
                <a:gd name="T42" fmla="*/ 0 w 430"/>
                <a:gd name="T43" fmla="*/ 828 h 874"/>
                <a:gd name="T44" fmla="*/ 0 w 430"/>
                <a:gd name="T45" fmla="*/ 832 h 874"/>
                <a:gd name="T46" fmla="*/ 44 w 430"/>
                <a:gd name="T47" fmla="*/ 862 h 874"/>
                <a:gd name="T48" fmla="*/ 58 w 430"/>
                <a:gd name="T49" fmla="*/ 870 h 874"/>
                <a:gd name="T50" fmla="*/ 78 w 430"/>
                <a:gd name="T51" fmla="*/ 874 h 874"/>
                <a:gd name="T52" fmla="*/ 90 w 430"/>
                <a:gd name="T53" fmla="*/ 870 h 874"/>
                <a:gd name="T54" fmla="*/ 100 w 430"/>
                <a:gd name="T55" fmla="*/ 860 h 874"/>
                <a:gd name="T56" fmla="*/ 112 w 430"/>
                <a:gd name="T57" fmla="*/ 856 h 874"/>
                <a:gd name="T58" fmla="*/ 150 w 430"/>
                <a:gd name="T59" fmla="*/ 830 h 874"/>
                <a:gd name="T60" fmla="*/ 214 w 430"/>
                <a:gd name="T61" fmla="*/ 776 h 874"/>
                <a:gd name="T62" fmla="*/ 286 w 430"/>
                <a:gd name="T63" fmla="*/ 704 h 874"/>
                <a:gd name="T64" fmla="*/ 360 w 430"/>
                <a:gd name="T65" fmla="*/ 624 h 874"/>
                <a:gd name="T66" fmla="*/ 386 w 430"/>
                <a:gd name="T67" fmla="*/ 592 h 874"/>
                <a:gd name="T68" fmla="*/ 404 w 430"/>
                <a:gd name="T69" fmla="*/ 560 h 874"/>
                <a:gd name="T70" fmla="*/ 418 w 430"/>
                <a:gd name="T71" fmla="*/ 486 h 874"/>
                <a:gd name="T72" fmla="*/ 430 w 430"/>
                <a:gd name="T73" fmla="*/ 368 h 874"/>
                <a:gd name="T74" fmla="*/ 426 w 430"/>
                <a:gd name="T75" fmla="*/ 272 h 874"/>
                <a:gd name="T76" fmla="*/ 414 w 430"/>
                <a:gd name="T77" fmla="*/ 172 h 874"/>
                <a:gd name="T78" fmla="*/ 408 w 430"/>
                <a:gd name="T79" fmla="*/ 114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0" h="874">
                  <a:moveTo>
                    <a:pt x="408" y="114"/>
                  </a:moveTo>
                  <a:lnTo>
                    <a:pt x="408" y="114"/>
                  </a:lnTo>
                  <a:lnTo>
                    <a:pt x="398" y="54"/>
                  </a:lnTo>
                  <a:lnTo>
                    <a:pt x="398" y="54"/>
                  </a:lnTo>
                  <a:lnTo>
                    <a:pt x="392" y="2"/>
                  </a:lnTo>
                  <a:lnTo>
                    <a:pt x="392" y="2"/>
                  </a:lnTo>
                  <a:lnTo>
                    <a:pt x="386" y="0"/>
                  </a:lnTo>
                  <a:lnTo>
                    <a:pt x="376" y="2"/>
                  </a:lnTo>
                  <a:lnTo>
                    <a:pt x="352" y="6"/>
                  </a:lnTo>
                  <a:lnTo>
                    <a:pt x="326" y="10"/>
                  </a:lnTo>
                  <a:lnTo>
                    <a:pt x="314" y="10"/>
                  </a:lnTo>
                  <a:lnTo>
                    <a:pt x="306" y="8"/>
                  </a:lnTo>
                  <a:lnTo>
                    <a:pt x="306" y="8"/>
                  </a:lnTo>
                  <a:lnTo>
                    <a:pt x="228" y="14"/>
                  </a:lnTo>
                  <a:lnTo>
                    <a:pt x="228" y="16"/>
                  </a:lnTo>
                  <a:lnTo>
                    <a:pt x="228" y="16"/>
                  </a:lnTo>
                  <a:lnTo>
                    <a:pt x="238" y="86"/>
                  </a:lnTo>
                  <a:lnTo>
                    <a:pt x="250" y="146"/>
                  </a:lnTo>
                  <a:lnTo>
                    <a:pt x="266" y="248"/>
                  </a:lnTo>
                  <a:lnTo>
                    <a:pt x="272" y="294"/>
                  </a:lnTo>
                  <a:lnTo>
                    <a:pt x="276" y="346"/>
                  </a:lnTo>
                  <a:lnTo>
                    <a:pt x="278" y="402"/>
                  </a:lnTo>
                  <a:lnTo>
                    <a:pt x="278" y="468"/>
                  </a:lnTo>
                  <a:lnTo>
                    <a:pt x="278" y="468"/>
                  </a:lnTo>
                  <a:lnTo>
                    <a:pt x="276" y="486"/>
                  </a:lnTo>
                  <a:lnTo>
                    <a:pt x="272" y="502"/>
                  </a:lnTo>
                  <a:lnTo>
                    <a:pt x="268" y="520"/>
                  </a:lnTo>
                  <a:lnTo>
                    <a:pt x="262" y="534"/>
                  </a:lnTo>
                  <a:lnTo>
                    <a:pt x="262" y="534"/>
                  </a:lnTo>
                  <a:lnTo>
                    <a:pt x="252" y="556"/>
                  </a:lnTo>
                  <a:lnTo>
                    <a:pt x="242" y="576"/>
                  </a:lnTo>
                  <a:lnTo>
                    <a:pt x="220" y="614"/>
                  </a:lnTo>
                  <a:lnTo>
                    <a:pt x="194" y="646"/>
                  </a:lnTo>
                  <a:lnTo>
                    <a:pt x="166" y="676"/>
                  </a:lnTo>
                  <a:lnTo>
                    <a:pt x="136" y="702"/>
                  </a:lnTo>
                  <a:lnTo>
                    <a:pt x="104" y="726"/>
                  </a:lnTo>
                  <a:lnTo>
                    <a:pt x="70" y="748"/>
                  </a:lnTo>
                  <a:lnTo>
                    <a:pt x="36" y="768"/>
                  </a:lnTo>
                  <a:lnTo>
                    <a:pt x="36" y="768"/>
                  </a:lnTo>
                  <a:lnTo>
                    <a:pt x="34" y="772"/>
                  </a:lnTo>
                  <a:lnTo>
                    <a:pt x="30" y="780"/>
                  </a:lnTo>
                  <a:lnTo>
                    <a:pt x="18" y="800"/>
                  </a:lnTo>
                  <a:lnTo>
                    <a:pt x="4" y="820"/>
                  </a:lnTo>
                  <a:lnTo>
                    <a:pt x="0" y="828"/>
                  </a:lnTo>
                  <a:lnTo>
                    <a:pt x="0" y="832"/>
                  </a:lnTo>
                  <a:lnTo>
                    <a:pt x="0" y="832"/>
                  </a:lnTo>
                  <a:lnTo>
                    <a:pt x="28" y="852"/>
                  </a:lnTo>
                  <a:lnTo>
                    <a:pt x="44" y="862"/>
                  </a:lnTo>
                  <a:lnTo>
                    <a:pt x="58" y="870"/>
                  </a:lnTo>
                  <a:lnTo>
                    <a:pt x="58" y="870"/>
                  </a:lnTo>
                  <a:lnTo>
                    <a:pt x="66" y="872"/>
                  </a:lnTo>
                  <a:lnTo>
                    <a:pt x="78" y="874"/>
                  </a:lnTo>
                  <a:lnTo>
                    <a:pt x="84" y="872"/>
                  </a:lnTo>
                  <a:lnTo>
                    <a:pt x="90" y="870"/>
                  </a:lnTo>
                  <a:lnTo>
                    <a:pt x="96" y="866"/>
                  </a:lnTo>
                  <a:lnTo>
                    <a:pt x="100" y="860"/>
                  </a:lnTo>
                  <a:lnTo>
                    <a:pt x="100" y="860"/>
                  </a:lnTo>
                  <a:lnTo>
                    <a:pt x="112" y="856"/>
                  </a:lnTo>
                  <a:lnTo>
                    <a:pt x="124" y="850"/>
                  </a:lnTo>
                  <a:lnTo>
                    <a:pt x="150" y="830"/>
                  </a:lnTo>
                  <a:lnTo>
                    <a:pt x="180" y="806"/>
                  </a:lnTo>
                  <a:lnTo>
                    <a:pt x="214" y="776"/>
                  </a:lnTo>
                  <a:lnTo>
                    <a:pt x="250" y="740"/>
                  </a:lnTo>
                  <a:lnTo>
                    <a:pt x="286" y="704"/>
                  </a:lnTo>
                  <a:lnTo>
                    <a:pt x="360" y="624"/>
                  </a:lnTo>
                  <a:lnTo>
                    <a:pt x="360" y="624"/>
                  </a:lnTo>
                  <a:lnTo>
                    <a:pt x="374" y="610"/>
                  </a:lnTo>
                  <a:lnTo>
                    <a:pt x="386" y="592"/>
                  </a:lnTo>
                  <a:lnTo>
                    <a:pt x="396" y="576"/>
                  </a:lnTo>
                  <a:lnTo>
                    <a:pt x="404" y="560"/>
                  </a:lnTo>
                  <a:lnTo>
                    <a:pt x="404" y="560"/>
                  </a:lnTo>
                  <a:lnTo>
                    <a:pt x="418" y="486"/>
                  </a:lnTo>
                  <a:lnTo>
                    <a:pt x="426" y="424"/>
                  </a:lnTo>
                  <a:lnTo>
                    <a:pt x="430" y="368"/>
                  </a:lnTo>
                  <a:lnTo>
                    <a:pt x="428" y="320"/>
                  </a:lnTo>
                  <a:lnTo>
                    <a:pt x="426" y="272"/>
                  </a:lnTo>
                  <a:lnTo>
                    <a:pt x="420" y="224"/>
                  </a:lnTo>
                  <a:lnTo>
                    <a:pt x="414" y="172"/>
                  </a:lnTo>
                  <a:lnTo>
                    <a:pt x="408" y="114"/>
                  </a:lnTo>
                  <a:lnTo>
                    <a:pt x="408" y="114"/>
                  </a:lnTo>
                  <a:close/>
                </a:path>
              </a:pathLst>
            </a:custGeom>
            <a:solidFill>
              <a:srgbClr val="212B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1" name="Freeform 124"/>
            <p:cNvSpPr/>
            <p:nvPr>
              <p:custDataLst>
                <p:tags r:id="rId130"/>
              </p:custDataLst>
            </p:nvPr>
          </p:nvSpPr>
          <p:spPr bwMode="auto">
            <a:xfrm>
              <a:off x="-9499917" y="9757220"/>
              <a:ext cx="415925" cy="381000"/>
            </a:xfrm>
            <a:custGeom>
              <a:avLst/>
              <a:gdLst>
                <a:gd name="T0" fmla="*/ 150 w 262"/>
                <a:gd name="T1" fmla="*/ 78 h 240"/>
                <a:gd name="T2" fmla="*/ 150 w 262"/>
                <a:gd name="T3" fmla="*/ 78 h 240"/>
                <a:gd name="T4" fmla="*/ 154 w 262"/>
                <a:gd name="T5" fmla="*/ 90 h 240"/>
                <a:gd name="T6" fmla="*/ 158 w 262"/>
                <a:gd name="T7" fmla="*/ 102 h 240"/>
                <a:gd name="T8" fmla="*/ 164 w 262"/>
                <a:gd name="T9" fmla="*/ 116 h 240"/>
                <a:gd name="T10" fmla="*/ 164 w 262"/>
                <a:gd name="T11" fmla="*/ 116 h 240"/>
                <a:gd name="T12" fmla="*/ 168 w 262"/>
                <a:gd name="T13" fmla="*/ 122 h 240"/>
                <a:gd name="T14" fmla="*/ 174 w 262"/>
                <a:gd name="T15" fmla="*/ 128 h 240"/>
                <a:gd name="T16" fmla="*/ 188 w 262"/>
                <a:gd name="T17" fmla="*/ 140 h 240"/>
                <a:gd name="T18" fmla="*/ 206 w 262"/>
                <a:gd name="T19" fmla="*/ 152 h 240"/>
                <a:gd name="T20" fmla="*/ 224 w 262"/>
                <a:gd name="T21" fmla="*/ 162 h 240"/>
                <a:gd name="T22" fmla="*/ 240 w 262"/>
                <a:gd name="T23" fmla="*/ 172 h 240"/>
                <a:gd name="T24" fmla="*/ 254 w 262"/>
                <a:gd name="T25" fmla="*/ 182 h 240"/>
                <a:gd name="T26" fmla="*/ 258 w 262"/>
                <a:gd name="T27" fmla="*/ 186 h 240"/>
                <a:gd name="T28" fmla="*/ 260 w 262"/>
                <a:gd name="T29" fmla="*/ 192 h 240"/>
                <a:gd name="T30" fmla="*/ 262 w 262"/>
                <a:gd name="T31" fmla="*/ 196 h 240"/>
                <a:gd name="T32" fmla="*/ 262 w 262"/>
                <a:gd name="T33" fmla="*/ 200 h 240"/>
                <a:gd name="T34" fmla="*/ 262 w 262"/>
                <a:gd name="T35" fmla="*/ 200 h 240"/>
                <a:gd name="T36" fmla="*/ 256 w 262"/>
                <a:gd name="T37" fmla="*/ 214 h 240"/>
                <a:gd name="T38" fmla="*/ 248 w 262"/>
                <a:gd name="T39" fmla="*/ 226 h 240"/>
                <a:gd name="T40" fmla="*/ 242 w 262"/>
                <a:gd name="T41" fmla="*/ 230 h 240"/>
                <a:gd name="T42" fmla="*/ 236 w 262"/>
                <a:gd name="T43" fmla="*/ 236 h 240"/>
                <a:gd name="T44" fmla="*/ 228 w 262"/>
                <a:gd name="T45" fmla="*/ 238 h 240"/>
                <a:gd name="T46" fmla="*/ 218 w 262"/>
                <a:gd name="T47" fmla="*/ 240 h 240"/>
                <a:gd name="T48" fmla="*/ 218 w 262"/>
                <a:gd name="T49" fmla="*/ 240 h 240"/>
                <a:gd name="T50" fmla="*/ 194 w 262"/>
                <a:gd name="T51" fmla="*/ 240 h 240"/>
                <a:gd name="T52" fmla="*/ 158 w 262"/>
                <a:gd name="T53" fmla="*/ 236 h 240"/>
                <a:gd name="T54" fmla="*/ 140 w 262"/>
                <a:gd name="T55" fmla="*/ 232 h 240"/>
                <a:gd name="T56" fmla="*/ 122 w 262"/>
                <a:gd name="T57" fmla="*/ 228 h 240"/>
                <a:gd name="T58" fmla="*/ 108 w 262"/>
                <a:gd name="T59" fmla="*/ 224 h 240"/>
                <a:gd name="T60" fmla="*/ 98 w 262"/>
                <a:gd name="T61" fmla="*/ 218 h 240"/>
                <a:gd name="T62" fmla="*/ 98 w 262"/>
                <a:gd name="T63" fmla="*/ 218 h 240"/>
                <a:gd name="T64" fmla="*/ 66 w 262"/>
                <a:gd name="T65" fmla="*/ 184 h 240"/>
                <a:gd name="T66" fmla="*/ 42 w 262"/>
                <a:gd name="T67" fmla="*/ 154 h 240"/>
                <a:gd name="T68" fmla="*/ 24 w 262"/>
                <a:gd name="T69" fmla="*/ 128 h 240"/>
                <a:gd name="T70" fmla="*/ 12 w 262"/>
                <a:gd name="T71" fmla="*/ 104 h 240"/>
                <a:gd name="T72" fmla="*/ 6 w 262"/>
                <a:gd name="T73" fmla="*/ 86 h 240"/>
                <a:gd name="T74" fmla="*/ 2 w 262"/>
                <a:gd name="T75" fmla="*/ 72 h 240"/>
                <a:gd name="T76" fmla="*/ 0 w 262"/>
                <a:gd name="T77" fmla="*/ 62 h 240"/>
                <a:gd name="T78" fmla="*/ 0 w 262"/>
                <a:gd name="T79" fmla="*/ 62 h 240"/>
                <a:gd name="T80" fmla="*/ 4 w 262"/>
                <a:gd name="T81" fmla="*/ 54 h 240"/>
                <a:gd name="T82" fmla="*/ 18 w 262"/>
                <a:gd name="T83" fmla="*/ 34 h 240"/>
                <a:gd name="T84" fmla="*/ 26 w 262"/>
                <a:gd name="T85" fmla="*/ 24 h 240"/>
                <a:gd name="T86" fmla="*/ 38 w 262"/>
                <a:gd name="T87" fmla="*/ 14 h 240"/>
                <a:gd name="T88" fmla="*/ 50 w 262"/>
                <a:gd name="T89" fmla="*/ 6 h 240"/>
                <a:gd name="T90" fmla="*/ 64 w 262"/>
                <a:gd name="T91" fmla="*/ 0 h 240"/>
                <a:gd name="T92" fmla="*/ 64 w 262"/>
                <a:gd name="T93" fmla="*/ 0 h 240"/>
                <a:gd name="T94" fmla="*/ 72 w 262"/>
                <a:gd name="T95" fmla="*/ 14 h 240"/>
                <a:gd name="T96" fmla="*/ 78 w 262"/>
                <a:gd name="T97" fmla="*/ 30 h 240"/>
                <a:gd name="T98" fmla="*/ 90 w 262"/>
                <a:gd name="T99" fmla="*/ 46 h 240"/>
                <a:gd name="T100" fmla="*/ 102 w 262"/>
                <a:gd name="T101" fmla="*/ 62 h 240"/>
                <a:gd name="T102" fmla="*/ 110 w 262"/>
                <a:gd name="T103" fmla="*/ 68 h 240"/>
                <a:gd name="T104" fmla="*/ 116 w 262"/>
                <a:gd name="T105" fmla="*/ 74 h 240"/>
                <a:gd name="T106" fmla="*/ 124 w 262"/>
                <a:gd name="T107" fmla="*/ 78 h 240"/>
                <a:gd name="T108" fmla="*/ 134 w 262"/>
                <a:gd name="T109" fmla="*/ 80 h 240"/>
                <a:gd name="T110" fmla="*/ 142 w 262"/>
                <a:gd name="T111" fmla="*/ 80 h 240"/>
                <a:gd name="T112" fmla="*/ 150 w 262"/>
                <a:gd name="T113" fmla="*/ 78 h 240"/>
                <a:gd name="T114" fmla="*/ 150 w 262"/>
                <a:gd name="T115"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240">
                  <a:moveTo>
                    <a:pt x="150" y="78"/>
                  </a:moveTo>
                  <a:lnTo>
                    <a:pt x="150" y="78"/>
                  </a:lnTo>
                  <a:lnTo>
                    <a:pt x="154" y="90"/>
                  </a:lnTo>
                  <a:lnTo>
                    <a:pt x="158" y="102"/>
                  </a:lnTo>
                  <a:lnTo>
                    <a:pt x="164" y="116"/>
                  </a:lnTo>
                  <a:lnTo>
                    <a:pt x="164" y="116"/>
                  </a:lnTo>
                  <a:lnTo>
                    <a:pt x="168" y="122"/>
                  </a:lnTo>
                  <a:lnTo>
                    <a:pt x="174" y="128"/>
                  </a:lnTo>
                  <a:lnTo>
                    <a:pt x="188" y="140"/>
                  </a:lnTo>
                  <a:lnTo>
                    <a:pt x="206" y="152"/>
                  </a:lnTo>
                  <a:lnTo>
                    <a:pt x="224" y="162"/>
                  </a:lnTo>
                  <a:lnTo>
                    <a:pt x="240" y="172"/>
                  </a:lnTo>
                  <a:lnTo>
                    <a:pt x="254" y="182"/>
                  </a:lnTo>
                  <a:lnTo>
                    <a:pt x="258" y="186"/>
                  </a:lnTo>
                  <a:lnTo>
                    <a:pt x="260" y="192"/>
                  </a:lnTo>
                  <a:lnTo>
                    <a:pt x="262" y="196"/>
                  </a:lnTo>
                  <a:lnTo>
                    <a:pt x="262" y="200"/>
                  </a:lnTo>
                  <a:lnTo>
                    <a:pt x="262" y="200"/>
                  </a:lnTo>
                  <a:lnTo>
                    <a:pt x="256" y="214"/>
                  </a:lnTo>
                  <a:lnTo>
                    <a:pt x="248" y="226"/>
                  </a:lnTo>
                  <a:lnTo>
                    <a:pt x="242" y="230"/>
                  </a:lnTo>
                  <a:lnTo>
                    <a:pt x="236" y="236"/>
                  </a:lnTo>
                  <a:lnTo>
                    <a:pt x="228" y="238"/>
                  </a:lnTo>
                  <a:lnTo>
                    <a:pt x="218" y="240"/>
                  </a:lnTo>
                  <a:lnTo>
                    <a:pt x="218" y="240"/>
                  </a:lnTo>
                  <a:lnTo>
                    <a:pt x="194" y="240"/>
                  </a:lnTo>
                  <a:lnTo>
                    <a:pt x="158" y="236"/>
                  </a:lnTo>
                  <a:lnTo>
                    <a:pt x="140" y="232"/>
                  </a:lnTo>
                  <a:lnTo>
                    <a:pt x="122" y="228"/>
                  </a:lnTo>
                  <a:lnTo>
                    <a:pt x="108" y="224"/>
                  </a:lnTo>
                  <a:lnTo>
                    <a:pt x="98" y="218"/>
                  </a:lnTo>
                  <a:lnTo>
                    <a:pt x="98" y="218"/>
                  </a:lnTo>
                  <a:lnTo>
                    <a:pt x="66" y="184"/>
                  </a:lnTo>
                  <a:lnTo>
                    <a:pt x="42" y="154"/>
                  </a:lnTo>
                  <a:lnTo>
                    <a:pt x="24" y="128"/>
                  </a:lnTo>
                  <a:lnTo>
                    <a:pt x="12" y="104"/>
                  </a:lnTo>
                  <a:lnTo>
                    <a:pt x="6" y="86"/>
                  </a:lnTo>
                  <a:lnTo>
                    <a:pt x="2" y="72"/>
                  </a:lnTo>
                  <a:lnTo>
                    <a:pt x="0" y="62"/>
                  </a:lnTo>
                  <a:lnTo>
                    <a:pt x="0" y="62"/>
                  </a:lnTo>
                  <a:lnTo>
                    <a:pt x="4" y="54"/>
                  </a:lnTo>
                  <a:lnTo>
                    <a:pt x="18" y="34"/>
                  </a:lnTo>
                  <a:lnTo>
                    <a:pt x="26" y="24"/>
                  </a:lnTo>
                  <a:lnTo>
                    <a:pt x="38" y="14"/>
                  </a:lnTo>
                  <a:lnTo>
                    <a:pt x="50" y="6"/>
                  </a:lnTo>
                  <a:lnTo>
                    <a:pt x="64" y="0"/>
                  </a:lnTo>
                  <a:lnTo>
                    <a:pt x="64" y="0"/>
                  </a:lnTo>
                  <a:lnTo>
                    <a:pt x="72" y="14"/>
                  </a:lnTo>
                  <a:lnTo>
                    <a:pt x="78" y="30"/>
                  </a:lnTo>
                  <a:lnTo>
                    <a:pt x="90" y="46"/>
                  </a:lnTo>
                  <a:lnTo>
                    <a:pt x="102" y="62"/>
                  </a:lnTo>
                  <a:lnTo>
                    <a:pt x="110" y="68"/>
                  </a:lnTo>
                  <a:lnTo>
                    <a:pt x="116" y="74"/>
                  </a:lnTo>
                  <a:lnTo>
                    <a:pt x="124" y="78"/>
                  </a:lnTo>
                  <a:lnTo>
                    <a:pt x="134" y="80"/>
                  </a:lnTo>
                  <a:lnTo>
                    <a:pt x="142" y="80"/>
                  </a:lnTo>
                  <a:lnTo>
                    <a:pt x="150" y="78"/>
                  </a:lnTo>
                  <a:lnTo>
                    <a:pt x="150" y="78"/>
                  </a:lnTo>
                  <a:close/>
                </a:path>
              </a:pathLst>
            </a:custGeom>
            <a:solidFill>
              <a:srgbClr val="4C4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2" name="Freeform 125"/>
            <p:cNvSpPr/>
            <p:nvPr>
              <p:custDataLst>
                <p:tags r:id="rId131"/>
              </p:custDataLst>
            </p:nvPr>
          </p:nvSpPr>
          <p:spPr bwMode="auto">
            <a:xfrm>
              <a:off x="-7937817" y="6080570"/>
              <a:ext cx="1109663" cy="990600"/>
            </a:xfrm>
            <a:custGeom>
              <a:avLst/>
              <a:gdLst>
                <a:gd name="T0" fmla="*/ 627 w 699"/>
                <a:gd name="T1" fmla="*/ 608 h 624"/>
                <a:gd name="T2" fmla="*/ 635 w 699"/>
                <a:gd name="T3" fmla="*/ 608 h 624"/>
                <a:gd name="T4" fmla="*/ 645 w 699"/>
                <a:gd name="T5" fmla="*/ 612 h 624"/>
                <a:gd name="T6" fmla="*/ 651 w 699"/>
                <a:gd name="T7" fmla="*/ 620 h 624"/>
                <a:gd name="T8" fmla="*/ 663 w 699"/>
                <a:gd name="T9" fmla="*/ 622 h 624"/>
                <a:gd name="T10" fmla="*/ 677 w 699"/>
                <a:gd name="T11" fmla="*/ 624 h 624"/>
                <a:gd name="T12" fmla="*/ 683 w 699"/>
                <a:gd name="T13" fmla="*/ 612 h 624"/>
                <a:gd name="T14" fmla="*/ 691 w 699"/>
                <a:gd name="T15" fmla="*/ 606 h 624"/>
                <a:gd name="T16" fmla="*/ 699 w 699"/>
                <a:gd name="T17" fmla="*/ 606 h 624"/>
                <a:gd name="T18" fmla="*/ 693 w 699"/>
                <a:gd name="T19" fmla="*/ 576 h 624"/>
                <a:gd name="T20" fmla="*/ 675 w 699"/>
                <a:gd name="T21" fmla="*/ 514 h 624"/>
                <a:gd name="T22" fmla="*/ 651 w 699"/>
                <a:gd name="T23" fmla="*/ 454 h 624"/>
                <a:gd name="T24" fmla="*/ 625 w 699"/>
                <a:gd name="T25" fmla="*/ 398 h 624"/>
                <a:gd name="T26" fmla="*/ 593 w 699"/>
                <a:gd name="T27" fmla="*/ 344 h 624"/>
                <a:gd name="T28" fmla="*/ 557 w 699"/>
                <a:gd name="T29" fmla="*/ 294 h 624"/>
                <a:gd name="T30" fmla="*/ 517 w 699"/>
                <a:gd name="T31" fmla="*/ 246 h 624"/>
                <a:gd name="T32" fmla="*/ 473 w 699"/>
                <a:gd name="T33" fmla="*/ 202 h 624"/>
                <a:gd name="T34" fmla="*/ 427 w 699"/>
                <a:gd name="T35" fmla="*/ 162 h 624"/>
                <a:gd name="T36" fmla="*/ 377 w 699"/>
                <a:gd name="T37" fmla="*/ 126 h 624"/>
                <a:gd name="T38" fmla="*/ 325 w 699"/>
                <a:gd name="T39" fmla="*/ 94 h 624"/>
                <a:gd name="T40" fmla="*/ 272 w 699"/>
                <a:gd name="T41" fmla="*/ 66 h 624"/>
                <a:gd name="T42" fmla="*/ 214 w 699"/>
                <a:gd name="T43" fmla="*/ 44 h 624"/>
                <a:gd name="T44" fmla="*/ 156 w 699"/>
                <a:gd name="T45" fmla="*/ 24 h 624"/>
                <a:gd name="T46" fmla="*/ 94 w 699"/>
                <a:gd name="T47" fmla="*/ 12 h 624"/>
                <a:gd name="T48" fmla="*/ 32 w 699"/>
                <a:gd name="T49" fmla="*/ 2 h 624"/>
                <a:gd name="T50" fmla="*/ 4 w 699"/>
                <a:gd name="T51" fmla="*/ 18 h 624"/>
                <a:gd name="T52" fmla="*/ 60 w 699"/>
                <a:gd name="T53" fmla="*/ 30 h 624"/>
                <a:gd name="T54" fmla="*/ 168 w 699"/>
                <a:gd name="T55" fmla="*/ 64 h 624"/>
                <a:gd name="T56" fmla="*/ 270 w 699"/>
                <a:gd name="T57" fmla="*/ 114 h 624"/>
                <a:gd name="T58" fmla="*/ 361 w 699"/>
                <a:gd name="T59" fmla="*/ 176 h 624"/>
                <a:gd name="T60" fmla="*/ 443 w 699"/>
                <a:gd name="T61" fmla="*/ 254 h 624"/>
                <a:gd name="T62" fmla="*/ 513 w 699"/>
                <a:gd name="T63" fmla="*/ 342 h 624"/>
                <a:gd name="T64" fmla="*/ 571 w 699"/>
                <a:gd name="T65" fmla="*/ 442 h 624"/>
                <a:gd name="T66" fmla="*/ 613 w 699"/>
                <a:gd name="T67" fmla="*/ 550 h 624"/>
                <a:gd name="T68" fmla="*/ 627 w 699"/>
                <a:gd name="T69" fmla="*/ 60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9" h="624">
                  <a:moveTo>
                    <a:pt x="627" y="608"/>
                  </a:moveTo>
                  <a:lnTo>
                    <a:pt x="627" y="608"/>
                  </a:lnTo>
                  <a:lnTo>
                    <a:pt x="635" y="608"/>
                  </a:lnTo>
                  <a:lnTo>
                    <a:pt x="635" y="608"/>
                  </a:lnTo>
                  <a:lnTo>
                    <a:pt x="639" y="608"/>
                  </a:lnTo>
                  <a:lnTo>
                    <a:pt x="645" y="612"/>
                  </a:lnTo>
                  <a:lnTo>
                    <a:pt x="649" y="616"/>
                  </a:lnTo>
                  <a:lnTo>
                    <a:pt x="651" y="620"/>
                  </a:lnTo>
                  <a:lnTo>
                    <a:pt x="651" y="620"/>
                  </a:lnTo>
                  <a:lnTo>
                    <a:pt x="663" y="622"/>
                  </a:lnTo>
                  <a:lnTo>
                    <a:pt x="677" y="624"/>
                  </a:lnTo>
                  <a:lnTo>
                    <a:pt x="677" y="624"/>
                  </a:lnTo>
                  <a:lnTo>
                    <a:pt x="683" y="612"/>
                  </a:lnTo>
                  <a:lnTo>
                    <a:pt x="683" y="612"/>
                  </a:lnTo>
                  <a:lnTo>
                    <a:pt x="687" y="608"/>
                  </a:lnTo>
                  <a:lnTo>
                    <a:pt x="691" y="606"/>
                  </a:lnTo>
                  <a:lnTo>
                    <a:pt x="695" y="606"/>
                  </a:lnTo>
                  <a:lnTo>
                    <a:pt x="699" y="606"/>
                  </a:lnTo>
                  <a:lnTo>
                    <a:pt x="699" y="606"/>
                  </a:lnTo>
                  <a:lnTo>
                    <a:pt x="693" y="576"/>
                  </a:lnTo>
                  <a:lnTo>
                    <a:pt x="685" y="544"/>
                  </a:lnTo>
                  <a:lnTo>
                    <a:pt x="675" y="514"/>
                  </a:lnTo>
                  <a:lnTo>
                    <a:pt x="663" y="484"/>
                  </a:lnTo>
                  <a:lnTo>
                    <a:pt x="651" y="454"/>
                  </a:lnTo>
                  <a:lnTo>
                    <a:pt x="639" y="426"/>
                  </a:lnTo>
                  <a:lnTo>
                    <a:pt x="625" y="398"/>
                  </a:lnTo>
                  <a:lnTo>
                    <a:pt x="609" y="370"/>
                  </a:lnTo>
                  <a:lnTo>
                    <a:pt x="593" y="344"/>
                  </a:lnTo>
                  <a:lnTo>
                    <a:pt x="575" y="318"/>
                  </a:lnTo>
                  <a:lnTo>
                    <a:pt x="557" y="294"/>
                  </a:lnTo>
                  <a:lnTo>
                    <a:pt x="537" y="270"/>
                  </a:lnTo>
                  <a:lnTo>
                    <a:pt x="517" y="246"/>
                  </a:lnTo>
                  <a:lnTo>
                    <a:pt x="495" y="224"/>
                  </a:lnTo>
                  <a:lnTo>
                    <a:pt x="473" y="202"/>
                  </a:lnTo>
                  <a:lnTo>
                    <a:pt x="451" y="182"/>
                  </a:lnTo>
                  <a:lnTo>
                    <a:pt x="427" y="162"/>
                  </a:lnTo>
                  <a:lnTo>
                    <a:pt x="403" y="144"/>
                  </a:lnTo>
                  <a:lnTo>
                    <a:pt x="377" y="126"/>
                  </a:lnTo>
                  <a:lnTo>
                    <a:pt x="351" y="110"/>
                  </a:lnTo>
                  <a:lnTo>
                    <a:pt x="325" y="94"/>
                  </a:lnTo>
                  <a:lnTo>
                    <a:pt x="299" y="80"/>
                  </a:lnTo>
                  <a:lnTo>
                    <a:pt x="272" y="66"/>
                  </a:lnTo>
                  <a:lnTo>
                    <a:pt x="244" y="54"/>
                  </a:lnTo>
                  <a:lnTo>
                    <a:pt x="214" y="44"/>
                  </a:lnTo>
                  <a:lnTo>
                    <a:pt x="186" y="34"/>
                  </a:lnTo>
                  <a:lnTo>
                    <a:pt x="156" y="24"/>
                  </a:lnTo>
                  <a:lnTo>
                    <a:pt x="126" y="18"/>
                  </a:lnTo>
                  <a:lnTo>
                    <a:pt x="94" y="12"/>
                  </a:lnTo>
                  <a:lnTo>
                    <a:pt x="64" y="6"/>
                  </a:lnTo>
                  <a:lnTo>
                    <a:pt x="32" y="2"/>
                  </a:lnTo>
                  <a:lnTo>
                    <a:pt x="0" y="0"/>
                  </a:lnTo>
                  <a:lnTo>
                    <a:pt x="4" y="18"/>
                  </a:lnTo>
                  <a:lnTo>
                    <a:pt x="4" y="18"/>
                  </a:lnTo>
                  <a:lnTo>
                    <a:pt x="60" y="30"/>
                  </a:lnTo>
                  <a:lnTo>
                    <a:pt x="114" y="44"/>
                  </a:lnTo>
                  <a:lnTo>
                    <a:pt x="168" y="64"/>
                  </a:lnTo>
                  <a:lnTo>
                    <a:pt x="220" y="86"/>
                  </a:lnTo>
                  <a:lnTo>
                    <a:pt x="270" y="114"/>
                  </a:lnTo>
                  <a:lnTo>
                    <a:pt x="315" y="144"/>
                  </a:lnTo>
                  <a:lnTo>
                    <a:pt x="361" y="176"/>
                  </a:lnTo>
                  <a:lnTo>
                    <a:pt x="403" y="214"/>
                  </a:lnTo>
                  <a:lnTo>
                    <a:pt x="443" y="254"/>
                  </a:lnTo>
                  <a:lnTo>
                    <a:pt x="481" y="296"/>
                  </a:lnTo>
                  <a:lnTo>
                    <a:pt x="513" y="342"/>
                  </a:lnTo>
                  <a:lnTo>
                    <a:pt x="543" y="390"/>
                  </a:lnTo>
                  <a:lnTo>
                    <a:pt x="571" y="442"/>
                  </a:lnTo>
                  <a:lnTo>
                    <a:pt x="593" y="496"/>
                  </a:lnTo>
                  <a:lnTo>
                    <a:pt x="613" y="550"/>
                  </a:lnTo>
                  <a:lnTo>
                    <a:pt x="627" y="608"/>
                  </a:lnTo>
                  <a:lnTo>
                    <a:pt x="627" y="608"/>
                  </a:lnTo>
                  <a:close/>
                </a:path>
              </a:pathLst>
            </a:custGeom>
            <a:solidFill>
              <a:srgbClr val="4C4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3" name="Freeform 126"/>
            <p:cNvSpPr/>
            <p:nvPr>
              <p:custDataLst>
                <p:tags r:id="rId132"/>
              </p:custDataLst>
            </p:nvPr>
          </p:nvSpPr>
          <p:spPr bwMode="auto">
            <a:xfrm>
              <a:off x="-8541067" y="6823520"/>
              <a:ext cx="1811338" cy="581025"/>
            </a:xfrm>
            <a:custGeom>
              <a:avLst/>
              <a:gdLst>
                <a:gd name="T0" fmla="*/ 0 w 1141"/>
                <a:gd name="T1" fmla="*/ 254 h 366"/>
                <a:gd name="T2" fmla="*/ 0 w 1141"/>
                <a:gd name="T3" fmla="*/ 254 h 366"/>
                <a:gd name="T4" fmla="*/ 122 w 1141"/>
                <a:gd name="T5" fmla="*/ 242 h 366"/>
                <a:gd name="T6" fmla="*/ 248 w 1141"/>
                <a:gd name="T7" fmla="*/ 226 h 366"/>
                <a:gd name="T8" fmla="*/ 398 w 1141"/>
                <a:gd name="T9" fmla="*/ 206 h 366"/>
                <a:gd name="T10" fmla="*/ 552 w 1141"/>
                <a:gd name="T11" fmla="*/ 182 h 366"/>
                <a:gd name="T12" fmla="*/ 628 w 1141"/>
                <a:gd name="T13" fmla="*/ 168 h 366"/>
                <a:gd name="T14" fmla="*/ 697 w 1141"/>
                <a:gd name="T15" fmla="*/ 152 h 366"/>
                <a:gd name="T16" fmla="*/ 759 w 1141"/>
                <a:gd name="T17" fmla="*/ 138 h 366"/>
                <a:gd name="T18" fmla="*/ 815 w 1141"/>
                <a:gd name="T19" fmla="*/ 122 h 366"/>
                <a:gd name="T20" fmla="*/ 837 w 1141"/>
                <a:gd name="T21" fmla="*/ 112 h 366"/>
                <a:gd name="T22" fmla="*/ 859 w 1141"/>
                <a:gd name="T23" fmla="*/ 104 h 366"/>
                <a:gd name="T24" fmla="*/ 875 w 1141"/>
                <a:gd name="T25" fmla="*/ 96 h 366"/>
                <a:gd name="T26" fmla="*/ 889 w 1141"/>
                <a:gd name="T27" fmla="*/ 88 h 366"/>
                <a:gd name="T28" fmla="*/ 889 w 1141"/>
                <a:gd name="T29" fmla="*/ 88 h 366"/>
                <a:gd name="T30" fmla="*/ 911 w 1141"/>
                <a:gd name="T31" fmla="*/ 74 h 366"/>
                <a:gd name="T32" fmla="*/ 965 w 1141"/>
                <a:gd name="T33" fmla="*/ 46 h 366"/>
                <a:gd name="T34" fmla="*/ 999 w 1141"/>
                <a:gd name="T35" fmla="*/ 32 h 366"/>
                <a:gd name="T36" fmla="*/ 1033 w 1141"/>
                <a:gd name="T37" fmla="*/ 18 h 366"/>
                <a:gd name="T38" fmla="*/ 1069 w 1141"/>
                <a:gd name="T39" fmla="*/ 6 h 366"/>
                <a:gd name="T40" fmla="*/ 1085 w 1141"/>
                <a:gd name="T41" fmla="*/ 2 h 366"/>
                <a:gd name="T42" fmla="*/ 1101 w 1141"/>
                <a:gd name="T43" fmla="*/ 0 h 366"/>
                <a:gd name="T44" fmla="*/ 1101 w 1141"/>
                <a:gd name="T45" fmla="*/ 0 h 366"/>
                <a:gd name="T46" fmla="*/ 1109 w 1141"/>
                <a:gd name="T47" fmla="*/ 14 h 366"/>
                <a:gd name="T48" fmla="*/ 1117 w 1141"/>
                <a:gd name="T49" fmla="*/ 28 h 366"/>
                <a:gd name="T50" fmla="*/ 1125 w 1141"/>
                <a:gd name="T51" fmla="*/ 44 h 366"/>
                <a:gd name="T52" fmla="*/ 1131 w 1141"/>
                <a:gd name="T53" fmla="*/ 62 h 366"/>
                <a:gd name="T54" fmla="*/ 1135 w 1141"/>
                <a:gd name="T55" fmla="*/ 82 h 366"/>
                <a:gd name="T56" fmla="*/ 1139 w 1141"/>
                <a:gd name="T57" fmla="*/ 102 h 366"/>
                <a:gd name="T58" fmla="*/ 1141 w 1141"/>
                <a:gd name="T59" fmla="*/ 122 h 366"/>
                <a:gd name="T60" fmla="*/ 1141 w 1141"/>
                <a:gd name="T61" fmla="*/ 140 h 366"/>
                <a:gd name="T62" fmla="*/ 1141 w 1141"/>
                <a:gd name="T63" fmla="*/ 160 h 366"/>
                <a:gd name="T64" fmla="*/ 1139 w 1141"/>
                <a:gd name="T65" fmla="*/ 178 h 366"/>
                <a:gd name="T66" fmla="*/ 1135 w 1141"/>
                <a:gd name="T67" fmla="*/ 194 h 366"/>
                <a:gd name="T68" fmla="*/ 1129 w 1141"/>
                <a:gd name="T69" fmla="*/ 208 h 366"/>
                <a:gd name="T70" fmla="*/ 1123 w 1141"/>
                <a:gd name="T71" fmla="*/ 220 h 366"/>
                <a:gd name="T72" fmla="*/ 1113 w 1141"/>
                <a:gd name="T73" fmla="*/ 230 h 366"/>
                <a:gd name="T74" fmla="*/ 1103 w 1141"/>
                <a:gd name="T75" fmla="*/ 236 h 366"/>
                <a:gd name="T76" fmla="*/ 1091 w 1141"/>
                <a:gd name="T77" fmla="*/ 240 h 366"/>
                <a:gd name="T78" fmla="*/ 1091 w 1141"/>
                <a:gd name="T79" fmla="*/ 240 h 366"/>
                <a:gd name="T80" fmla="*/ 1071 w 1141"/>
                <a:gd name="T81" fmla="*/ 246 h 366"/>
                <a:gd name="T82" fmla="*/ 1051 w 1141"/>
                <a:gd name="T83" fmla="*/ 250 h 366"/>
                <a:gd name="T84" fmla="*/ 1015 w 1141"/>
                <a:gd name="T85" fmla="*/ 256 h 366"/>
                <a:gd name="T86" fmla="*/ 983 w 1141"/>
                <a:gd name="T87" fmla="*/ 258 h 366"/>
                <a:gd name="T88" fmla="*/ 959 w 1141"/>
                <a:gd name="T89" fmla="*/ 258 h 366"/>
                <a:gd name="T90" fmla="*/ 959 w 1141"/>
                <a:gd name="T91" fmla="*/ 258 h 366"/>
                <a:gd name="T92" fmla="*/ 937 w 1141"/>
                <a:gd name="T93" fmla="*/ 238 h 366"/>
                <a:gd name="T94" fmla="*/ 915 w 1141"/>
                <a:gd name="T95" fmla="*/ 218 h 366"/>
                <a:gd name="T96" fmla="*/ 891 w 1141"/>
                <a:gd name="T97" fmla="*/ 198 h 366"/>
                <a:gd name="T98" fmla="*/ 891 w 1141"/>
                <a:gd name="T99" fmla="*/ 198 h 366"/>
                <a:gd name="T100" fmla="*/ 787 w 1141"/>
                <a:gd name="T101" fmla="*/ 226 h 366"/>
                <a:gd name="T102" fmla="*/ 674 w 1141"/>
                <a:gd name="T103" fmla="*/ 254 h 366"/>
                <a:gd name="T104" fmla="*/ 538 w 1141"/>
                <a:gd name="T105" fmla="*/ 286 h 366"/>
                <a:gd name="T106" fmla="*/ 390 w 1141"/>
                <a:gd name="T107" fmla="*/ 316 h 366"/>
                <a:gd name="T108" fmla="*/ 314 w 1141"/>
                <a:gd name="T109" fmla="*/ 330 h 366"/>
                <a:gd name="T110" fmla="*/ 242 w 1141"/>
                <a:gd name="T111" fmla="*/ 342 h 366"/>
                <a:gd name="T112" fmla="*/ 172 w 1141"/>
                <a:gd name="T113" fmla="*/ 354 h 366"/>
                <a:gd name="T114" fmla="*/ 108 w 1141"/>
                <a:gd name="T115" fmla="*/ 360 h 366"/>
                <a:gd name="T116" fmla="*/ 50 w 1141"/>
                <a:gd name="T117" fmla="*/ 366 h 366"/>
                <a:gd name="T118" fmla="*/ 2 w 1141"/>
                <a:gd name="T119" fmla="*/ 366 h 366"/>
                <a:gd name="T120" fmla="*/ 0 w 1141"/>
                <a:gd name="T121" fmla="*/ 25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1" h="366">
                  <a:moveTo>
                    <a:pt x="0" y="254"/>
                  </a:moveTo>
                  <a:lnTo>
                    <a:pt x="0" y="254"/>
                  </a:lnTo>
                  <a:lnTo>
                    <a:pt x="122" y="242"/>
                  </a:lnTo>
                  <a:lnTo>
                    <a:pt x="248" y="226"/>
                  </a:lnTo>
                  <a:lnTo>
                    <a:pt x="398" y="206"/>
                  </a:lnTo>
                  <a:lnTo>
                    <a:pt x="552" y="182"/>
                  </a:lnTo>
                  <a:lnTo>
                    <a:pt x="628" y="168"/>
                  </a:lnTo>
                  <a:lnTo>
                    <a:pt x="697" y="152"/>
                  </a:lnTo>
                  <a:lnTo>
                    <a:pt x="759" y="138"/>
                  </a:lnTo>
                  <a:lnTo>
                    <a:pt x="815" y="122"/>
                  </a:lnTo>
                  <a:lnTo>
                    <a:pt x="837" y="112"/>
                  </a:lnTo>
                  <a:lnTo>
                    <a:pt x="859" y="104"/>
                  </a:lnTo>
                  <a:lnTo>
                    <a:pt x="875" y="96"/>
                  </a:lnTo>
                  <a:lnTo>
                    <a:pt x="889" y="88"/>
                  </a:lnTo>
                  <a:lnTo>
                    <a:pt x="889" y="88"/>
                  </a:lnTo>
                  <a:lnTo>
                    <a:pt x="911" y="74"/>
                  </a:lnTo>
                  <a:lnTo>
                    <a:pt x="965" y="46"/>
                  </a:lnTo>
                  <a:lnTo>
                    <a:pt x="999" y="32"/>
                  </a:lnTo>
                  <a:lnTo>
                    <a:pt x="1033" y="18"/>
                  </a:lnTo>
                  <a:lnTo>
                    <a:pt x="1069" y="6"/>
                  </a:lnTo>
                  <a:lnTo>
                    <a:pt x="1085" y="2"/>
                  </a:lnTo>
                  <a:lnTo>
                    <a:pt x="1101" y="0"/>
                  </a:lnTo>
                  <a:lnTo>
                    <a:pt x="1101" y="0"/>
                  </a:lnTo>
                  <a:lnTo>
                    <a:pt x="1109" y="14"/>
                  </a:lnTo>
                  <a:lnTo>
                    <a:pt x="1117" y="28"/>
                  </a:lnTo>
                  <a:lnTo>
                    <a:pt x="1125" y="44"/>
                  </a:lnTo>
                  <a:lnTo>
                    <a:pt x="1131" y="62"/>
                  </a:lnTo>
                  <a:lnTo>
                    <a:pt x="1135" y="82"/>
                  </a:lnTo>
                  <a:lnTo>
                    <a:pt x="1139" y="102"/>
                  </a:lnTo>
                  <a:lnTo>
                    <a:pt x="1141" y="122"/>
                  </a:lnTo>
                  <a:lnTo>
                    <a:pt x="1141" y="140"/>
                  </a:lnTo>
                  <a:lnTo>
                    <a:pt x="1141" y="160"/>
                  </a:lnTo>
                  <a:lnTo>
                    <a:pt x="1139" y="178"/>
                  </a:lnTo>
                  <a:lnTo>
                    <a:pt x="1135" y="194"/>
                  </a:lnTo>
                  <a:lnTo>
                    <a:pt x="1129" y="208"/>
                  </a:lnTo>
                  <a:lnTo>
                    <a:pt x="1123" y="220"/>
                  </a:lnTo>
                  <a:lnTo>
                    <a:pt x="1113" y="230"/>
                  </a:lnTo>
                  <a:lnTo>
                    <a:pt x="1103" y="236"/>
                  </a:lnTo>
                  <a:lnTo>
                    <a:pt x="1091" y="240"/>
                  </a:lnTo>
                  <a:lnTo>
                    <a:pt x="1091" y="240"/>
                  </a:lnTo>
                  <a:lnTo>
                    <a:pt x="1071" y="246"/>
                  </a:lnTo>
                  <a:lnTo>
                    <a:pt x="1051" y="250"/>
                  </a:lnTo>
                  <a:lnTo>
                    <a:pt x="1015" y="256"/>
                  </a:lnTo>
                  <a:lnTo>
                    <a:pt x="983" y="258"/>
                  </a:lnTo>
                  <a:lnTo>
                    <a:pt x="959" y="258"/>
                  </a:lnTo>
                  <a:lnTo>
                    <a:pt x="959" y="258"/>
                  </a:lnTo>
                  <a:lnTo>
                    <a:pt x="937" y="238"/>
                  </a:lnTo>
                  <a:lnTo>
                    <a:pt x="915" y="218"/>
                  </a:lnTo>
                  <a:lnTo>
                    <a:pt x="891" y="198"/>
                  </a:lnTo>
                  <a:lnTo>
                    <a:pt x="891" y="198"/>
                  </a:lnTo>
                  <a:lnTo>
                    <a:pt x="787" y="226"/>
                  </a:lnTo>
                  <a:lnTo>
                    <a:pt x="674" y="254"/>
                  </a:lnTo>
                  <a:lnTo>
                    <a:pt x="538" y="286"/>
                  </a:lnTo>
                  <a:lnTo>
                    <a:pt x="390" y="316"/>
                  </a:lnTo>
                  <a:lnTo>
                    <a:pt x="314" y="330"/>
                  </a:lnTo>
                  <a:lnTo>
                    <a:pt x="242" y="342"/>
                  </a:lnTo>
                  <a:lnTo>
                    <a:pt x="172" y="354"/>
                  </a:lnTo>
                  <a:lnTo>
                    <a:pt x="108" y="360"/>
                  </a:lnTo>
                  <a:lnTo>
                    <a:pt x="50" y="366"/>
                  </a:lnTo>
                  <a:lnTo>
                    <a:pt x="2" y="366"/>
                  </a:lnTo>
                  <a:lnTo>
                    <a:pt x="0" y="254"/>
                  </a:lnTo>
                  <a:close/>
                </a:path>
              </a:pathLst>
            </a:custGeom>
            <a:solidFill>
              <a:srgbClr val="FFDE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4" name="Freeform 127"/>
            <p:cNvSpPr/>
            <p:nvPr>
              <p:custDataLst>
                <p:tags r:id="rId133"/>
              </p:custDataLst>
            </p:nvPr>
          </p:nvSpPr>
          <p:spPr bwMode="auto">
            <a:xfrm>
              <a:off x="-8541067" y="6823520"/>
              <a:ext cx="1811338" cy="581025"/>
            </a:xfrm>
            <a:custGeom>
              <a:avLst/>
              <a:gdLst>
                <a:gd name="T0" fmla="*/ 0 w 1141"/>
                <a:gd name="T1" fmla="*/ 254 h 366"/>
                <a:gd name="T2" fmla="*/ 0 w 1141"/>
                <a:gd name="T3" fmla="*/ 254 h 366"/>
                <a:gd name="T4" fmla="*/ 122 w 1141"/>
                <a:gd name="T5" fmla="*/ 242 h 366"/>
                <a:gd name="T6" fmla="*/ 248 w 1141"/>
                <a:gd name="T7" fmla="*/ 226 h 366"/>
                <a:gd name="T8" fmla="*/ 398 w 1141"/>
                <a:gd name="T9" fmla="*/ 206 h 366"/>
                <a:gd name="T10" fmla="*/ 552 w 1141"/>
                <a:gd name="T11" fmla="*/ 182 h 366"/>
                <a:gd name="T12" fmla="*/ 628 w 1141"/>
                <a:gd name="T13" fmla="*/ 168 h 366"/>
                <a:gd name="T14" fmla="*/ 697 w 1141"/>
                <a:gd name="T15" fmla="*/ 152 h 366"/>
                <a:gd name="T16" fmla="*/ 759 w 1141"/>
                <a:gd name="T17" fmla="*/ 138 h 366"/>
                <a:gd name="T18" fmla="*/ 815 w 1141"/>
                <a:gd name="T19" fmla="*/ 122 h 366"/>
                <a:gd name="T20" fmla="*/ 837 w 1141"/>
                <a:gd name="T21" fmla="*/ 112 h 366"/>
                <a:gd name="T22" fmla="*/ 859 w 1141"/>
                <a:gd name="T23" fmla="*/ 104 h 366"/>
                <a:gd name="T24" fmla="*/ 875 w 1141"/>
                <a:gd name="T25" fmla="*/ 96 h 366"/>
                <a:gd name="T26" fmla="*/ 889 w 1141"/>
                <a:gd name="T27" fmla="*/ 88 h 366"/>
                <a:gd name="T28" fmla="*/ 889 w 1141"/>
                <a:gd name="T29" fmla="*/ 88 h 366"/>
                <a:gd name="T30" fmla="*/ 911 w 1141"/>
                <a:gd name="T31" fmla="*/ 74 h 366"/>
                <a:gd name="T32" fmla="*/ 965 w 1141"/>
                <a:gd name="T33" fmla="*/ 46 h 366"/>
                <a:gd name="T34" fmla="*/ 999 w 1141"/>
                <a:gd name="T35" fmla="*/ 32 h 366"/>
                <a:gd name="T36" fmla="*/ 1033 w 1141"/>
                <a:gd name="T37" fmla="*/ 18 h 366"/>
                <a:gd name="T38" fmla="*/ 1069 w 1141"/>
                <a:gd name="T39" fmla="*/ 6 h 366"/>
                <a:gd name="T40" fmla="*/ 1085 w 1141"/>
                <a:gd name="T41" fmla="*/ 2 h 366"/>
                <a:gd name="T42" fmla="*/ 1101 w 1141"/>
                <a:gd name="T43" fmla="*/ 0 h 366"/>
                <a:gd name="T44" fmla="*/ 1101 w 1141"/>
                <a:gd name="T45" fmla="*/ 0 h 366"/>
                <a:gd name="T46" fmla="*/ 1109 w 1141"/>
                <a:gd name="T47" fmla="*/ 14 h 366"/>
                <a:gd name="T48" fmla="*/ 1117 w 1141"/>
                <a:gd name="T49" fmla="*/ 28 h 366"/>
                <a:gd name="T50" fmla="*/ 1125 w 1141"/>
                <a:gd name="T51" fmla="*/ 44 h 366"/>
                <a:gd name="T52" fmla="*/ 1131 w 1141"/>
                <a:gd name="T53" fmla="*/ 62 h 366"/>
                <a:gd name="T54" fmla="*/ 1135 w 1141"/>
                <a:gd name="T55" fmla="*/ 82 h 366"/>
                <a:gd name="T56" fmla="*/ 1139 w 1141"/>
                <a:gd name="T57" fmla="*/ 102 h 366"/>
                <a:gd name="T58" fmla="*/ 1141 w 1141"/>
                <a:gd name="T59" fmla="*/ 122 h 366"/>
                <a:gd name="T60" fmla="*/ 1141 w 1141"/>
                <a:gd name="T61" fmla="*/ 140 h 366"/>
                <a:gd name="T62" fmla="*/ 1141 w 1141"/>
                <a:gd name="T63" fmla="*/ 160 h 366"/>
                <a:gd name="T64" fmla="*/ 1139 w 1141"/>
                <a:gd name="T65" fmla="*/ 178 h 366"/>
                <a:gd name="T66" fmla="*/ 1135 w 1141"/>
                <a:gd name="T67" fmla="*/ 194 h 366"/>
                <a:gd name="T68" fmla="*/ 1129 w 1141"/>
                <a:gd name="T69" fmla="*/ 208 h 366"/>
                <a:gd name="T70" fmla="*/ 1123 w 1141"/>
                <a:gd name="T71" fmla="*/ 220 h 366"/>
                <a:gd name="T72" fmla="*/ 1113 w 1141"/>
                <a:gd name="T73" fmla="*/ 230 h 366"/>
                <a:gd name="T74" fmla="*/ 1103 w 1141"/>
                <a:gd name="T75" fmla="*/ 236 h 366"/>
                <a:gd name="T76" fmla="*/ 1091 w 1141"/>
                <a:gd name="T77" fmla="*/ 240 h 366"/>
                <a:gd name="T78" fmla="*/ 1091 w 1141"/>
                <a:gd name="T79" fmla="*/ 240 h 366"/>
                <a:gd name="T80" fmla="*/ 1071 w 1141"/>
                <a:gd name="T81" fmla="*/ 246 h 366"/>
                <a:gd name="T82" fmla="*/ 1051 w 1141"/>
                <a:gd name="T83" fmla="*/ 250 h 366"/>
                <a:gd name="T84" fmla="*/ 1015 w 1141"/>
                <a:gd name="T85" fmla="*/ 256 h 366"/>
                <a:gd name="T86" fmla="*/ 983 w 1141"/>
                <a:gd name="T87" fmla="*/ 258 h 366"/>
                <a:gd name="T88" fmla="*/ 959 w 1141"/>
                <a:gd name="T89" fmla="*/ 258 h 366"/>
                <a:gd name="T90" fmla="*/ 959 w 1141"/>
                <a:gd name="T91" fmla="*/ 258 h 366"/>
                <a:gd name="T92" fmla="*/ 937 w 1141"/>
                <a:gd name="T93" fmla="*/ 238 h 366"/>
                <a:gd name="T94" fmla="*/ 915 w 1141"/>
                <a:gd name="T95" fmla="*/ 218 h 366"/>
                <a:gd name="T96" fmla="*/ 891 w 1141"/>
                <a:gd name="T97" fmla="*/ 198 h 366"/>
                <a:gd name="T98" fmla="*/ 891 w 1141"/>
                <a:gd name="T99" fmla="*/ 198 h 366"/>
                <a:gd name="T100" fmla="*/ 787 w 1141"/>
                <a:gd name="T101" fmla="*/ 226 h 366"/>
                <a:gd name="T102" fmla="*/ 674 w 1141"/>
                <a:gd name="T103" fmla="*/ 254 h 366"/>
                <a:gd name="T104" fmla="*/ 538 w 1141"/>
                <a:gd name="T105" fmla="*/ 286 h 366"/>
                <a:gd name="T106" fmla="*/ 390 w 1141"/>
                <a:gd name="T107" fmla="*/ 316 h 366"/>
                <a:gd name="T108" fmla="*/ 314 w 1141"/>
                <a:gd name="T109" fmla="*/ 330 h 366"/>
                <a:gd name="T110" fmla="*/ 242 w 1141"/>
                <a:gd name="T111" fmla="*/ 342 h 366"/>
                <a:gd name="T112" fmla="*/ 172 w 1141"/>
                <a:gd name="T113" fmla="*/ 354 h 366"/>
                <a:gd name="T114" fmla="*/ 108 w 1141"/>
                <a:gd name="T115" fmla="*/ 360 h 366"/>
                <a:gd name="T116" fmla="*/ 50 w 1141"/>
                <a:gd name="T117" fmla="*/ 366 h 366"/>
                <a:gd name="T118" fmla="*/ 2 w 1141"/>
                <a:gd name="T119" fmla="*/ 366 h 366"/>
                <a:gd name="T120" fmla="*/ 0 w 1141"/>
                <a:gd name="T121" fmla="*/ 25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1" h="366">
                  <a:moveTo>
                    <a:pt x="0" y="254"/>
                  </a:moveTo>
                  <a:lnTo>
                    <a:pt x="0" y="254"/>
                  </a:lnTo>
                  <a:lnTo>
                    <a:pt x="122" y="242"/>
                  </a:lnTo>
                  <a:lnTo>
                    <a:pt x="248" y="226"/>
                  </a:lnTo>
                  <a:lnTo>
                    <a:pt x="398" y="206"/>
                  </a:lnTo>
                  <a:lnTo>
                    <a:pt x="552" y="182"/>
                  </a:lnTo>
                  <a:lnTo>
                    <a:pt x="628" y="168"/>
                  </a:lnTo>
                  <a:lnTo>
                    <a:pt x="697" y="152"/>
                  </a:lnTo>
                  <a:lnTo>
                    <a:pt x="759" y="138"/>
                  </a:lnTo>
                  <a:lnTo>
                    <a:pt x="815" y="122"/>
                  </a:lnTo>
                  <a:lnTo>
                    <a:pt x="837" y="112"/>
                  </a:lnTo>
                  <a:lnTo>
                    <a:pt x="859" y="104"/>
                  </a:lnTo>
                  <a:lnTo>
                    <a:pt x="875" y="96"/>
                  </a:lnTo>
                  <a:lnTo>
                    <a:pt x="889" y="88"/>
                  </a:lnTo>
                  <a:lnTo>
                    <a:pt x="889" y="88"/>
                  </a:lnTo>
                  <a:lnTo>
                    <a:pt x="911" y="74"/>
                  </a:lnTo>
                  <a:lnTo>
                    <a:pt x="965" y="46"/>
                  </a:lnTo>
                  <a:lnTo>
                    <a:pt x="999" y="32"/>
                  </a:lnTo>
                  <a:lnTo>
                    <a:pt x="1033" y="18"/>
                  </a:lnTo>
                  <a:lnTo>
                    <a:pt x="1069" y="6"/>
                  </a:lnTo>
                  <a:lnTo>
                    <a:pt x="1085" y="2"/>
                  </a:lnTo>
                  <a:lnTo>
                    <a:pt x="1101" y="0"/>
                  </a:lnTo>
                  <a:lnTo>
                    <a:pt x="1101" y="0"/>
                  </a:lnTo>
                  <a:lnTo>
                    <a:pt x="1109" y="14"/>
                  </a:lnTo>
                  <a:lnTo>
                    <a:pt x="1117" y="28"/>
                  </a:lnTo>
                  <a:lnTo>
                    <a:pt x="1125" y="44"/>
                  </a:lnTo>
                  <a:lnTo>
                    <a:pt x="1131" y="62"/>
                  </a:lnTo>
                  <a:lnTo>
                    <a:pt x="1135" y="82"/>
                  </a:lnTo>
                  <a:lnTo>
                    <a:pt x="1139" y="102"/>
                  </a:lnTo>
                  <a:lnTo>
                    <a:pt x="1141" y="122"/>
                  </a:lnTo>
                  <a:lnTo>
                    <a:pt x="1141" y="140"/>
                  </a:lnTo>
                  <a:lnTo>
                    <a:pt x="1141" y="160"/>
                  </a:lnTo>
                  <a:lnTo>
                    <a:pt x="1139" y="178"/>
                  </a:lnTo>
                  <a:lnTo>
                    <a:pt x="1135" y="194"/>
                  </a:lnTo>
                  <a:lnTo>
                    <a:pt x="1129" y="208"/>
                  </a:lnTo>
                  <a:lnTo>
                    <a:pt x="1123" y="220"/>
                  </a:lnTo>
                  <a:lnTo>
                    <a:pt x="1113" y="230"/>
                  </a:lnTo>
                  <a:lnTo>
                    <a:pt x="1103" y="236"/>
                  </a:lnTo>
                  <a:lnTo>
                    <a:pt x="1091" y="240"/>
                  </a:lnTo>
                  <a:lnTo>
                    <a:pt x="1091" y="240"/>
                  </a:lnTo>
                  <a:lnTo>
                    <a:pt x="1071" y="246"/>
                  </a:lnTo>
                  <a:lnTo>
                    <a:pt x="1051" y="250"/>
                  </a:lnTo>
                  <a:lnTo>
                    <a:pt x="1015" y="256"/>
                  </a:lnTo>
                  <a:lnTo>
                    <a:pt x="983" y="258"/>
                  </a:lnTo>
                  <a:lnTo>
                    <a:pt x="959" y="258"/>
                  </a:lnTo>
                  <a:lnTo>
                    <a:pt x="959" y="258"/>
                  </a:lnTo>
                  <a:lnTo>
                    <a:pt x="937" y="238"/>
                  </a:lnTo>
                  <a:lnTo>
                    <a:pt x="915" y="218"/>
                  </a:lnTo>
                  <a:lnTo>
                    <a:pt x="891" y="198"/>
                  </a:lnTo>
                  <a:lnTo>
                    <a:pt x="891" y="198"/>
                  </a:lnTo>
                  <a:lnTo>
                    <a:pt x="787" y="226"/>
                  </a:lnTo>
                  <a:lnTo>
                    <a:pt x="674" y="254"/>
                  </a:lnTo>
                  <a:lnTo>
                    <a:pt x="538" y="286"/>
                  </a:lnTo>
                  <a:lnTo>
                    <a:pt x="390" y="316"/>
                  </a:lnTo>
                  <a:lnTo>
                    <a:pt x="314" y="330"/>
                  </a:lnTo>
                  <a:lnTo>
                    <a:pt x="242" y="342"/>
                  </a:lnTo>
                  <a:lnTo>
                    <a:pt x="172" y="354"/>
                  </a:lnTo>
                  <a:lnTo>
                    <a:pt x="108" y="360"/>
                  </a:lnTo>
                  <a:lnTo>
                    <a:pt x="50" y="366"/>
                  </a:lnTo>
                  <a:lnTo>
                    <a:pt x="2" y="366"/>
                  </a:lnTo>
                  <a:lnTo>
                    <a:pt x="0" y="2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5" name="Freeform 128"/>
            <p:cNvSpPr/>
            <p:nvPr>
              <p:custDataLst>
                <p:tags r:id="rId134"/>
              </p:custDataLst>
            </p:nvPr>
          </p:nvSpPr>
          <p:spPr bwMode="auto">
            <a:xfrm>
              <a:off x="-8541067" y="7179120"/>
              <a:ext cx="393700" cy="225425"/>
            </a:xfrm>
            <a:custGeom>
              <a:avLst/>
              <a:gdLst>
                <a:gd name="T0" fmla="*/ 242 w 248"/>
                <a:gd name="T1" fmla="*/ 16 h 142"/>
                <a:gd name="T2" fmla="*/ 242 w 248"/>
                <a:gd name="T3" fmla="*/ 16 h 142"/>
                <a:gd name="T4" fmla="*/ 240 w 248"/>
                <a:gd name="T5" fmla="*/ 0 h 142"/>
                <a:gd name="T6" fmla="*/ 240 w 248"/>
                <a:gd name="T7" fmla="*/ 0 h 142"/>
                <a:gd name="T8" fmla="*/ 68 w 248"/>
                <a:gd name="T9" fmla="*/ 22 h 142"/>
                <a:gd name="T10" fmla="*/ 0 w 248"/>
                <a:gd name="T11" fmla="*/ 30 h 142"/>
                <a:gd name="T12" fmla="*/ 2 w 248"/>
                <a:gd name="T13" fmla="*/ 142 h 142"/>
                <a:gd name="T14" fmla="*/ 2 w 248"/>
                <a:gd name="T15" fmla="*/ 142 h 142"/>
                <a:gd name="T16" fmla="*/ 52 w 248"/>
                <a:gd name="T17" fmla="*/ 140 h 142"/>
                <a:gd name="T18" fmla="*/ 112 w 248"/>
                <a:gd name="T19" fmla="*/ 136 h 142"/>
                <a:gd name="T20" fmla="*/ 178 w 248"/>
                <a:gd name="T21" fmla="*/ 128 h 142"/>
                <a:gd name="T22" fmla="*/ 248 w 248"/>
                <a:gd name="T23" fmla="*/ 118 h 142"/>
                <a:gd name="T24" fmla="*/ 248 w 248"/>
                <a:gd name="T25" fmla="*/ 118 h 142"/>
                <a:gd name="T26" fmla="*/ 246 w 248"/>
                <a:gd name="T27" fmla="*/ 66 h 142"/>
                <a:gd name="T28" fmla="*/ 242 w 248"/>
                <a:gd name="T29" fmla="*/ 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142">
                  <a:moveTo>
                    <a:pt x="242" y="16"/>
                  </a:moveTo>
                  <a:lnTo>
                    <a:pt x="242" y="16"/>
                  </a:lnTo>
                  <a:lnTo>
                    <a:pt x="240" y="0"/>
                  </a:lnTo>
                  <a:lnTo>
                    <a:pt x="240" y="0"/>
                  </a:lnTo>
                  <a:lnTo>
                    <a:pt x="68" y="22"/>
                  </a:lnTo>
                  <a:lnTo>
                    <a:pt x="0" y="30"/>
                  </a:lnTo>
                  <a:lnTo>
                    <a:pt x="2" y="142"/>
                  </a:lnTo>
                  <a:lnTo>
                    <a:pt x="2" y="142"/>
                  </a:lnTo>
                  <a:lnTo>
                    <a:pt x="52" y="140"/>
                  </a:lnTo>
                  <a:lnTo>
                    <a:pt x="112" y="136"/>
                  </a:lnTo>
                  <a:lnTo>
                    <a:pt x="178" y="128"/>
                  </a:lnTo>
                  <a:lnTo>
                    <a:pt x="248" y="118"/>
                  </a:lnTo>
                  <a:lnTo>
                    <a:pt x="248" y="118"/>
                  </a:lnTo>
                  <a:lnTo>
                    <a:pt x="246" y="66"/>
                  </a:lnTo>
                  <a:lnTo>
                    <a:pt x="242" y="16"/>
                  </a:lnTo>
                  <a:close/>
                </a:path>
              </a:pathLst>
            </a:custGeom>
            <a:solidFill>
              <a:srgbClr val="FF45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6" name="Freeform 129"/>
            <p:cNvSpPr/>
            <p:nvPr>
              <p:custDataLst>
                <p:tags r:id="rId135"/>
              </p:custDataLst>
            </p:nvPr>
          </p:nvSpPr>
          <p:spPr bwMode="auto">
            <a:xfrm>
              <a:off x="-8541067" y="7179120"/>
              <a:ext cx="393700" cy="225425"/>
            </a:xfrm>
            <a:custGeom>
              <a:avLst/>
              <a:gdLst>
                <a:gd name="T0" fmla="*/ 242 w 248"/>
                <a:gd name="T1" fmla="*/ 16 h 142"/>
                <a:gd name="T2" fmla="*/ 242 w 248"/>
                <a:gd name="T3" fmla="*/ 16 h 142"/>
                <a:gd name="T4" fmla="*/ 240 w 248"/>
                <a:gd name="T5" fmla="*/ 0 h 142"/>
                <a:gd name="T6" fmla="*/ 240 w 248"/>
                <a:gd name="T7" fmla="*/ 0 h 142"/>
                <a:gd name="T8" fmla="*/ 68 w 248"/>
                <a:gd name="T9" fmla="*/ 22 h 142"/>
                <a:gd name="T10" fmla="*/ 0 w 248"/>
                <a:gd name="T11" fmla="*/ 30 h 142"/>
                <a:gd name="T12" fmla="*/ 2 w 248"/>
                <a:gd name="T13" fmla="*/ 142 h 142"/>
                <a:gd name="T14" fmla="*/ 2 w 248"/>
                <a:gd name="T15" fmla="*/ 142 h 142"/>
                <a:gd name="T16" fmla="*/ 52 w 248"/>
                <a:gd name="T17" fmla="*/ 140 h 142"/>
                <a:gd name="T18" fmla="*/ 112 w 248"/>
                <a:gd name="T19" fmla="*/ 136 h 142"/>
                <a:gd name="T20" fmla="*/ 178 w 248"/>
                <a:gd name="T21" fmla="*/ 128 h 142"/>
                <a:gd name="T22" fmla="*/ 248 w 248"/>
                <a:gd name="T23" fmla="*/ 118 h 142"/>
                <a:gd name="T24" fmla="*/ 248 w 248"/>
                <a:gd name="T25" fmla="*/ 118 h 142"/>
                <a:gd name="T26" fmla="*/ 246 w 248"/>
                <a:gd name="T27" fmla="*/ 66 h 142"/>
                <a:gd name="T28" fmla="*/ 242 w 248"/>
                <a:gd name="T29" fmla="*/ 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142">
                  <a:moveTo>
                    <a:pt x="242" y="16"/>
                  </a:moveTo>
                  <a:lnTo>
                    <a:pt x="242" y="16"/>
                  </a:lnTo>
                  <a:lnTo>
                    <a:pt x="240" y="0"/>
                  </a:lnTo>
                  <a:lnTo>
                    <a:pt x="240" y="0"/>
                  </a:lnTo>
                  <a:lnTo>
                    <a:pt x="68" y="22"/>
                  </a:lnTo>
                  <a:lnTo>
                    <a:pt x="0" y="30"/>
                  </a:lnTo>
                  <a:lnTo>
                    <a:pt x="2" y="142"/>
                  </a:lnTo>
                  <a:lnTo>
                    <a:pt x="2" y="142"/>
                  </a:lnTo>
                  <a:lnTo>
                    <a:pt x="52" y="140"/>
                  </a:lnTo>
                  <a:lnTo>
                    <a:pt x="112" y="136"/>
                  </a:lnTo>
                  <a:lnTo>
                    <a:pt x="178" y="128"/>
                  </a:lnTo>
                  <a:lnTo>
                    <a:pt x="248" y="118"/>
                  </a:lnTo>
                  <a:lnTo>
                    <a:pt x="248" y="118"/>
                  </a:lnTo>
                  <a:lnTo>
                    <a:pt x="246" y="66"/>
                  </a:lnTo>
                  <a:lnTo>
                    <a:pt x="242"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7" name="Freeform 130"/>
            <p:cNvSpPr/>
            <p:nvPr>
              <p:custDataLst>
                <p:tags r:id="rId136"/>
              </p:custDataLst>
            </p:nvPr>
          </p:nvSpPr>
          <p:spPr bwMode="auto">
            <a:xfrm>
              <a:off x="-8541067" y="7179120"/>
              <a:ext cx="393700" cy="225425"/>
            </a:xfrm>
            <a:custGeom>
              <a:avLst/>
              <a:gdLst>
                <a:gd name="T0" fmla="*/ 242 w 248"/>
                <a:gd name="T1" fmla="*/ 16 h 142"/>
                <a:gd name="T2" fmla="*/ 242 w 248"/>
                <a:gd name="T3" fmla="*/ 16 h 142"/>
                <a:gd name="T4" fmla="*/ 240 w 248"/>
                <a:gd name="T5" fmla="*/ 0 h 142"/>
                <a:gd name="T6" fmla="*/ 240 w 248"/>
                <a:gd name="T7" fmla="*/ 0 h 142"/>
                <a:gd name="T8" fmla="*/ 68 w 248"/>
                <a:gd name="T9" fmla="*/ 22 h 142"/>
                <a:gd name="T10" fmla="*/ 0 w 248"/>
                <a:gd name="T11" fmla="*/ 30 h 142"/>
                <a:gd name="T12" fmla="*/ 2 w 248"/>
                <a:gd name="T13" fmla="*/ 142 h 142"/>
                <a:gd name="T14" fmla="*/ 2 w 248"/>
                <a:gd name="T15" fmla="*/ 142 h 142"/>
                <a:gd name="T16" fmla="*/ 52 w 248"/>
                <a:gd name="T17" fmla="*/ 140 h 142"/>
                <a:gd name="T18" fmla="*/ 112 w 248"/>
                <a:gd name="T19" fmla="*/ 136 h 142"/>
                <a:gd name="T20" fmla="*/ 178 w 248"/>
                <a:gd name="T21" fmla="*/ 128 h 142"/>
                <a:gd name="T22" fmla="*/ 248 w 248"/>
                <a:gd name="T23" fmla="*/ 118 h 142"/>
                <a:gd name="T24" fmla="*/ 248 w 248"/>
                <a:gd name="T25" fmla="*/ 118 h 142"/>
                <a:gd name="T26" fmla="*/ 246 w 248"/>
                <a:gd name="T27" fmla="*/ 66 h 142"/>
                <a:gd name="T28" fmla="*/ 242 w 248"/>
                <a:gd name="T29" fmla="*/ 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142">
                  <a:moveTo>
                    <a:pt x="242" y="16"/>
                  </a:moveTo>
                  <a:lnTo>
                    <a:pt x="242" y="16"/>
                  </a:lnTo>
                  <a:lnTo>
                    <a:pt x="240" y="0"/>
                  </a:lnTo>
                  <a:lnTo>
                    <a:pt x="240" y="0"/>
                  </a:lnTo>
                  <a:lnTo>
                    <a:pt x="68" y="22"/>
                  </a:lnTo>
                  <a:lnTo>
                    <a:pt x="0" y="30"/>
                  </a:lnTo>
                  <a:lnTo>
                    <a:pt x="2" y="142"/>
                  </a:lnTo>
                  <a:lnTo>
                    <a:pt x="2" y="142"/>
                  </a:lnTo>
                  <a:lnTo>
                    <a:pt x="52" y="140"/>
                  </a:lnTo>
                  <a:lnTo>
                    <a:pt x="112" y="136"/>
                  </a:lnTo>
                  <a:lnTo>
                    <a:pt x="178" y="128"/>
                  </a:lnTo>
                  <a:lnTo>
                    <a:pt x="248" y="118"/>
                  </a:lnTo>
                  <a:lnTo>
                    <a:pt x="248" y="118"/>
                  </a:lnTo>
                  <a:lnTo>
                    <a:pt x="246" y="66"/>
                  </a:lnTo>
                  <a:lnTo>
                    <a:pt x="242" y="16"/>
                  </a:lnTo>
                  <a:close/>
                </a:path>
              </a:pathLst>
            </a:custGeom>
            <a:solidFill>
              <a:srgbClr val="FFF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8" name="Freeform 131"/>
            <p:cNvSpPr/>
            <p:nvPr>
              <p:custDataLst>
                <p:tags r:id="rId137"/>
              </p:custDataLst>
            </p:nvPr>
          </p:nvSpPr>
          <p:spPr bwMode="auto">
            <a:xfrm>
              <a:off x="-8541067" y="7179120"/>
              <a:ext cx="393700" cy="225425"/>
            </a:xfrm>
            <a:custGeom>
              <a:avLst/>
              <a:gdLst>
                <a:gd name="T0" fmla="*/ 242 w 248"/>
                <a:gd name="T1" fmla="*/ 16 h 142"/>
                <a:gd name="T2" fmla="*/ 242 w 248"/>
                <a:gd name="T3" fmla="*/ 16 h 142"/>
                <a:gd name="T4" fmla="*/ 240 w 248"/>
                <a:gd name="T5" fmla="*/ 0 h 142"/>
                <a:gd name="T6" fmla="*/ 240 w 248"/>
                <a:gd name="T7" fmla="*/ 0 h 142"/>
                <a:gd name="T8" fmla="*/ 68 w 248"/>
                <a:gd name="T9" fmla="*/ 22 h 142"/>
                <a:gd name="T10" fmla="*/ 0 w 248"/>
                <a:gd name="T11" fmla="*/ 30 h 142"/>
                <a:gd name="T12" fmla="*/ 2 w 248"/>
                <a:gd name="T13" fmla="*/ 142 h 142"/>
                <a:gd name="T14" fmla="*/ 2 w 248"/>
                <a:gd name="T15" fmla="*/ 142 h 142"/>
                <a:gd name="T16" fmla="*/ 52 w 248"/>
                <a:gd name="T17" fmla="*/ 140 h 142"/>
                <a:gd name="T18" fmla="*/ 112 w 248"/>
                <a:gd name="T19" fmla="*/ 136 h 142"/>
                <a:gd name="T20" fmla="*/ 178 w 248"/>
                <a:gd name="T21" fmla="*/ 128 h 142"/>
                <a:gd name="T22" fmla="*/ 248 w 248"/>
                <a:gd name="T23" fmla="*/ 118 h 142"/>
                <a:gd name="T24" fmla="*/ 248 w 248"/>
                <a:gd name="T25" fmla="*/ 118 h 142"/>
                <a:gd name="T26" fmla="*/ 246 w 248"/>
                <a:gd name="T27" fmla="*/ 66 h 142"/>
                <a:gd name="T28" fmla="*/ 242 w 248"/>
                <a:gd name="T29" fmla="*/ 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142">
                  <a:moveTo>
                    <a:pt x="242" y="16"/>
                  </a:moveTo>
                  <a:lnTo>
                    <a:pt x="242" y="16"/>
                  </a:lnTo>
                  <a:lnTo>
                    <a:pt x="240" y="0"/>
                  </a:lnTo>
                  <a:lnTo>
                    <a:pt x="240" y="0"/>
                  </a:lnTo>
                  <a:lnTo>
                    <a:pt x="68" y="22"/>
                  </a:lnTo>
                  <a:lnTo>
                    <a:pt x="0" y="30"/>
                  </a:lnTo>
                  <a:lnTo>
                    <a:pt x="2" y="142"/>
                  </a:lnTo>
                  <a:lnTo>
                    <a:pt x="2" y="142"/>
                  </a:lnTo>
                  <a:lnTo>
                    <a:pt x="52" y="140"/>
                  </a:lnTo>
                  <a:lnTo>
                    <a:pt x="112" y="136"/>
                  </a:lnTo>
                  <a:lnTo>
                    <a:pt x="178" y="128"/>
                  </a:lnTo>
                  <a:lnTo>
                    <a:pt x="248" y="118"/>
                  </a:lnTo>
                  <a:lnTo>
                    <a:pt x="248" y="118"/>
                  </a:lnTo>
                  <a:lnTo>
                    <a:pt x="246" y="66"/>
                  </a:lnTo>
                  <a:lnTo>
                    <a:pt x="242"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49" name="Freeform 132"/>
            <p:cNvSpPr/>
            <p:nvPr>
              <p:custDataLst>
                <p:tags r:id="rId138"/>
              </p:custDataLst>
            </p:nvPr>
          </p:nvSpPr>
          <p:spPr bwMode="auto">
            <a:xfrm>
              <a:off x="-7585392" y="7020370"/>
              <a:ext cx="792163" cy="1241425"/>
            </a:xfrm>
            <a:custGeom>
              <a:avLst/>
              <a:gdLst>
                <a:gd name="T0" fmla="*/ 499 w 499"/>
                <a:gd name="T1" fmla="*/ 112 h 782"/>
                <a:gd name="T2" fmla="*/ 499 w 499"/>
                <a:gd name="T3" fmla="*/ 112 h 782"/>
                <a:gd name="T4" fmla="*/ 493 w 499"/>
                <a:gd name="T5" fmla="*/ 114 h 782"/>
                <a:gd name="T6" fmla="*/ 487 w 499"/>
                <a:gd name="T7" fmla="*/ 116 h 782"/>
                <a:gd name="T8" fmla="*/ 479 w 499"/>
                <a:gd name="T9" fmla="*/ 116 h 782"/>
                <a:gd name="T10" fmla="*/ 475 w 499"/>
                <a:gd name="T11" fmla="*/ 110 h 782"/>
                <a:gd name="T12" fmla="*/ 475 w 499"/>
                <a:gd name="T13" fmla="*/ 110 h 782"/>
                <a:gd name="T14" fmla="*/ 461 w 499"/>
                <a:gd name="T15" fmla="*/ 84 h 782"/>
                <a:gd name="T16" fmla="*/ 451 w 499"/>
                <a:gd name="T17" fmla="*/ 58 h 782"/>
                <a:gd name="T18" fmla="*/ 445 w 499"/>
                <a:gd name="T19" fmla="*/ 30 h 782"/>
                <a:gd name="T20" fmla="*/ 445 w 499"/>
                <a:gd name="T21" fmla="*/ 0 h 782"/>
                <a:gd name="T22" fmla="*/ 445 w 499"/>
                <a:gd name="T23" fmla="*/ 0 h 782"/>
                <a:gd name="T24" fmla="*/ 425 w 499"/>
                <a:gd name="T25" fmla="*/ 4 h 782"/>
                <a:gd name="T26" fmla="*/ 425 w 499"/>
                <a:gd name="T27" fmla="*/ 4 h 782"/>
                <a:gd name="T28" fmla="*/ 427 w 499"/>
                <a:gd name="T29" fmla="*/ 36 h 782"/>
                <a:gd name="T30" fmla="*/ 429 w 499"/>
                <a:gd name="T31" fmla="*/ 66 h 782"/>
                <a:gd name="T32" fmla="*/ 427 w 499"/>
                <a:gd name="T33" fmla="*/ 124 h 782"/>
                <a:gd name="T34" fmla="*/ 421 w 499"/>
                <a:gd name="T35" fmla="*/ 184 h 782"/>
                <a:gd name="T36" fmla="*/ 411 w 499"/>
                <a:gd name="T37" fmla="*/ 242 h 782"/>
                <a:gd name="T38" fmla="*/ 397 w 499"/>
                <a:gd name="T39" fmla="*/ 298 h 782"/>
                <a:gd name="T40" fmla="*/ 379 w 499"/>
                <a:gd name="T41" fmla="*/ 352 h 782"/>
                <a:gd name="T42" fmla="*/ 357 w 499"/>
                <a:gd name="T43" fmla="*/ 404 h 782"/>
                <a:gd name="T44" fmla="*/ 329 w 499"/>
                <a:gd name="T45" fmla="*/ 456 h 782"/>
                <a:gd name="T46" fmla="*/ 299 w 499"/>
                <a:gd name="T47" fmla="*/ 504 h 782"/>
                <a:gd name="T48" fmla="*/ 265 w 499"/>
                <a:gd name="T49" fmla="*/ 550 h 782"/>
                <a:gd name="T50" fmla="*/ 229 w 499"/>
                <a:gd name="T51" fmla="*/ 594 h 782"/>
                <a:gd name="T52" fmla="*/ 189 w 499"/>
                <a:gd name="T53" fmla="*/ 634 h 782"/>
                <a:gd name="T54" fmla="*/ 145 w 499"/>
                <a:gd name="T55" fmla="*/ 672 h 782"/>
                <a:gd name="T56" fmla="*/ 99 w 499"/>
                <a:gd name="T57" fmla="*/ 706 h 782"/>
                <a:gd name="T58" fmla="*/ 50 w 499"/>
                <a:gd name="T59" fmla="*/ 736 h 782"/>
                <a:gd name="T60" fmla="*/ 0 w 499"/>
                <a:gd name="T61" fmla="*/ 764 h 782"/>
                <a:gd name="T62" fmla="*/ 2 w 499"/>
                <a:gd name="T63" fmla="*/ 782 h 782"/>
                <a:gd name="T64" fmla="*/ 2 w 499"/>
                <a:gd name="T65" fmla="*/ 782 h 782"/>
                <a:gd name="T66" fmla="*/ 54 w 499"/>
                <a:gd name="T67" fmla="*/ 760 h 782"/>
                <a:gd name="T68" fmla="*/ 103 w 499"/>
                <a:gd name="T69" fmla="*/ 736 h 782"/>
                <a:gd name="T70" fmla="*/ 151 w 499"/>
                <a:gd name="T71" fmla="*/ 708 h 782"/>
                <a:gd name="T72" fmla="*/ 197 w 499"/>
                <a:gd name="T73" fmla="*/ 676 h 782"/>
                <a:gd name="T74" fmla="*/ 239 w 499"/>
                <a:gd name="T75" fmla="*/ 642 h 782"/>
                <a:gd name="T76" fmla="*/ 279 w 499"/>
                <a:gd name="T77" fmla="*/ 604 h 782"/>
                <a:gd name="T78" fmla="*/ 317 w 499"/>
                <a:gd name="T79" fmla="*/ 564 h 782"/>
                <a:gd name="T80" fmla="*/ 351 w 499"/>
                <a:gd name="T81" fmla="*/ 522 h 782"/>
                <a:gd name="T82" fmla="*/ 381 w 499"/>
                <a:gd name="T83" fmla="*/ 476 h 782"/>
                <a:gd name="T84" fmla="*/ 409 w 499"/>
                <a:gd name="T85" fmla="*/ 430 h 782"/>
                <a:gd name="T86" fmla="*/ 433 w 499"/>
                <a:gd name="T87" fmla="*/ 380 h 782"/>
                <a:gd name="T88" fmla="*/ 455 w 499"/>
                <a:gd name="T89" fmla="*/ 328 h 782"/>
                <a:gd name="T90" fmla="*/ 471 w 499"/>
                <a:gd name="T91" fmla="*/ 276 h 782"/>
                <a:gd name="T92" fmla="*/ 485 w 499"/>
                <a:gd name="T93" fmla="*/ 222 h 782"/>
                <a:gd name="T94" fmla="*/ 493 w 499"/>
                <a:gd name="T95" fmla="*/ 168 h 782"/>
                <a:gd name="T96" fmla="*/ 499 w 499"/>
                <a:gd name="T97" fmla="*/ 112 h 782"/>
                <a:gd name="T98" fmla="*/ 499 w 499"/>
                <a:gd name="T99" fmla="*/ 11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9" h="782">
                  <a:moveTo>
                    <a:pt x="499" y="112"/>
                  </a:moveTo>
                  <a:lnTo>
                    <a:pt x="499" y="112"/>
                  </a:lnTo>
                  <a:lnTo>
                    <a:pt x="493" y="114"/>
                  </a:lnTo>
                  <a:lnTo>
                    <a:pt x="487" y="116"/>
                  </a:lnTo>
                  <a:lnTo>
                    <a:pt x="479" y="116"/>
                  </a:lnTo>
                  <a:lnTo>
                    <a:pt x="475" y="110"/>
                  </a:lnTo>
                  <a:lnTo>
                    <a:pt x="475" y="110"/>
                  </a:lnTo>
                  <a:lnTo>
                    <a:pt x="461" y="84"/>
                  </a:lnTo>
                  <a:lnTo>
                    <a:pt x="451" y="58"/>
                  </a:lnTo>
                  <a:lnTo>
                    <a:pt x="445" y="30"/>
                  </a:lnTo>
                  <a:lnTo>
                    <a:pt x="445" y="0"/>
                  </a:lnTo>
                  <a:lnTo>
                    <a:pt x="445" y="0"/>
                  </a:lnTo>
                  <a:lnTo>
                    <a:pt x="425" y="4"/>
                  </a:lnTo>
                  <a:lnTo>
                    <a:pt x="425" y="4"/>
                  </a:lnTo>
                  <a:lnTo>
                    <a:pt x="427" y="36"/>
                  </a:lnTo>
                  <a:lnTo>
                    <a:pt x="429" y="66"/>
                  </a:lnTo>
                  <a:lnTo>
                    <a:pt x="427" y="124"/>
                  </a:lnTo>
                  <a:lnTo>
                    <a:pt x="421" y="184"/>
                  </a:lnTo>
                  <a:lnTo>
                    <a:pt x="411" y="242"/>
                  </a:lnTo>
                  <a:lnTo>
                    <a:pt x="397" y="298"/>
                  </a:lnTo>
                  <a:lnTo>
                    <a:pt x="379" y="352"/>
                  </a:lnTo>
                  <a:lnTo>
                    <a:pt x="357" y="404"/>
                  </a:lnTo>
                  <a:lnTo>
                    <a:pt x="329" y="456"/>
                  </a:lnTo>
                  <a:lnTo>
                    <a:pt x="299" y="504"/>
                  </a:lnTo>
                  <a:lnTo>
                    <a:pt x="265" y="550"/>
                  </a:lnTo>
                  <a:lnTo>
                    <a:pt x="229" y="594"/>
                  </a:lnTo>
                  <a:lnTo>
                    <a:pt x="189" y="634"/>
                  </a:lnTo>
                  <a:lnTo>
                    <a:pt x="145" y="672"/>
                  </a:lnTo>
                  <a:lnTo>
                    <a:pt x="99" y="706"/>
                  </a:lnTo>
                  <a:lnTo>
                    <a:pt x="50" y="736"/>
                  </a:lnTo>
                  <a:lnTo>
                    <a:pt x="0" y="764"/>
                  </a:lnTo>
                  <a:lnTo>
                    <a:pt x="2" y="782"/>
                  </a:lnTo>
                  <a:lnTo>
                    <a:pt x="2" y="782"/>
                  </a:lnTo>
                  <a:lnTo>
                    <a:pt x="54" y="760"/>
                  </a:lnTo>
                  <a:lnTo>
                    <a:pt x="103" y="736"/>
                  </a:lnTo>
                  <a:lnTo>
                    <a:pt x="151" y="708"/>
                  </a:lnTo>
                  <a:lnTo>
                    <a:pt x="197" y="676"/>
                  </a:lnTo>
                  <a:lnTo>
                    <a:pt x="239" y="642"/>
                  </a:lnTo>
                  <a:lnTo>
                    <a:pt x="279" y="604"/>
                  </a:lnTo>
                  <a:lnTo>
                    <a:pt x="317" y="564"/>
                  </a:lnTo>
                  <a:lnTo>
                    <a:pt x="351" y="522"/>
                  </a:lnTo>
                  <a:lnTo>
                    <a:pt x="381" y="476"/>
                  </a:lnTo>
                  <a:lnTo>
                    <a:pt x="409" y="430"/>
                  </a:lnTo>
                  <a:lnTo>
                    <a:pt x="433" y="380"/>
                  </a:lnTo>
                  <a:lnTo>
                    <a:pt x="455" y="328"/>
                  </a:lnTo>
                  <a:lnTo>
                    <a:pt x="471" y="276"/>
                  </a:lnTo>
                  <a:lnTo>
                    <a:pt x="485" y="222"/>
                  </a:lnTo>
                  <a:lnTo>
                    <a:pt x="493" y="168"/>
                  </a:lnTo>
                  <a:lnTo>
                    <a:pt x="499" y="112"/>
                  </a:lnTo>
                  <a:lnTo>
                    <a:pt x="499" y="112"/>
                  </a:lnTo>
                  <a:close/>
                </a:path>
              </a:pathLst>
            </a:custGeom>
            <a:solidFill>
              <a:srgbClr val="4C4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0" name="Freeform 133"/>
            <p:cNvSpPr/>
            <p:nvPr>
              <p:custDataLst>
                <p:tags r:id="rId139"/>
              </p:custDataLst>
            </p:nvPr>
          </p:nvSpPr>
          <p:spPr bwMode="auto">
            <a:xfrm>
              <a:off x="-8556942" y="6979095"/>
              <a:ext cx="1433513" cy="1600200"/>
            </a:xfrm>
            <a:custGeom>
              <a:avLst/>
              <a:gdLst>
                <a:gd name="T0" fmla="*/ 0 w 903"/>
                <a:gd name="T1" fmla="*/ 1008 h 1008"/>
                <a:gd name="T2" fmla="*/ 32 w 903"/>
                <a:gd name="T3" fmla="*/ 170 h 1008"/>
                <a:gd name="T4" fmla="*/ 76 w 903"/>
                <a:gd name="T5" fmla="*/ 110 h 1008"/>
                <a:gd name="T6" fmla="*/ 158 w 903"/>
                <a:gd name="T7" fmla="*/ 118 h 1008"/>
                <a:gd name="T8" fmla="*/ 198 w 903"/>
                <a:gd name="T9" fmla="*/ 126 h 1008"/>
                <a:gd name="T10" fmla="*/ 198 w 903"/>
                <a:gd name="T11" fmla="*/ 126 h 1008"/>
                <a:gd name="T12" fmla="*/ 246 w 903"/>
                <a:gd name="T13" fmla="*/ 122 h 1008"/>
                <a:gd name="T14" fmla="*/ 358 w 903"/>
                <a:gd name="T15" fmla="*/ 110 h 1008"/>
                <a:gd name="T16" fmla="*/ 486 w 903"/>
                <a:gd name="T17" fmla="*/ 92 h 1008"/>
                <a:gd name="T18" fmla="*/ 540 w 903"/>
                <a:gd name="T19" fmla="*/ 84 h 1008"/>
                <a:gd name="T20" fmla="*/ 580 w 903"/>
                <a:gd name="T21" fmla="*/ 76 h 1008"/>
                <a:gd name="T22" fmla="*/ 580 w 903"/>
                <a:gd name="T23" fmla="*/ 76 h 1008"/>
                <a:gd name="T24" fmla="*/ 664 w 903"/>
                <a:gd name="T25" fmla="*/ 54 h 1008"/>
                <a:gd name="T26" fmla="*/ 763 w 903"/>
                <a:gd name="T27" fmla="*/ 28 h 1008"/>
                <a:gd name="T28" fmla="*/ 883 w 903"/>
                <a:gd name="T29" fmla="*/ 0 h 1008"/>
                <a:gd name="T30" fmla="*/ 903 w 903"/>
                <a:gd name="T31" fmla="*/ 142 h 1008"/>
                <a:gd name="T32" fmla="*/ 903 w 903"/>
                <a:gd name="T33" fmla="*/ 142 h 1008"/>
                <a:gd name="T34" fmla="*/ 823 w 903"/>
                <a:gd name="T35" fmla="*/ 160 h 1008"/>
                <a:gd name="T36" fmla="*/ 735 w 903"/>
                <a:gd name="T37" fmla="*/ 180 h 1008"/>
                <a:gd name="T38" fmla="*/ 628 w 903"/>
                <a:gd name="T39" fmla="*/ 202 h 1008"/>
                <a:gd name="T40" fmla="*/ 510 w 903"/>
                <a:gd name="T41" fmla="*/ 224 h 1008"/>
                <a:gd name="T42" fmla="*/ 388 w 903"/>
                <a:gd name="T43" fmla="*/ 246 h 1008"/>
                <a:gd name="T44" fmla="*/ 330 w 903"/>
                <a:gd name="T45" fmla="*/ 254 h 1008"/>
                <a:gd name="T46" fmla="*/ 276 w 903"/>
                <a:gd name="T47" fmla="*/ 260 h 1008"/>
                <a:gd name="T48" fmla="*/ 224 w 903"/>
                <a:gd name="T49" fmla="*/ 266 h 1008"/>
                <a:gd name="T50" fmla="*/ 176 w 903"/>
                <a:gd name="T51" fmla="*/ 268 h 1008"/>
                <a:gd name="T52" fmla="*/ 248 w 903"/>
                <a:gd name="T53" fmla="*/ 922 h 1008"/>
                <a:gd name="T54" fmla="*/ 0 w 903"/>
                <a:gd name="T55"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3" h="1008">
                  <a:moveTo>
                    <a:pt x="0" y="1008"/>
                  </a:moveTo>
                  <a:lnTo>
                    <a:pt x="32" y="170"/>
                  </a:lnTo>
                  <a:lnTo>
                    <a:pt x="76" y="110"/>
                  </a:lnTo>
                  <a:lnTo>
                    <a:pt x="158" y="118"/>
                  </a:lnTo>
                  <a:lnTo>
                    <a:pt x="198" y="126"/>
                  </a:lnTo>
                  <a:lnTo>
                    <a:pt x="198" y="126"/>
                  </a:lnTo>
                  <a:lnTo>
                    <a:pt x="246" y="122"/>
                  </a:lnTo>
                  <a:lnTo>
                    <a:pt x="358" y="110"/>
                  </a:lnTo>
                  <a:lnTo>
                    <a:pt x="486" y="92"/>
                  </a:lnTo>
                  <a:lnTo>
                    <a:pt x="540" y="84"/>
                  </a:lnTo>
                  <a:lnTo>
                    <a:pt x="580" y="76"/>
                  </a:lnTo>
                  <a:lnTo>
                    <a:pt x="580" y="76"/>
                  </a:lnTo>
                  <a:lnTo>
                    <a:pt x="664" y="54"/>
                  </a:lnTo>
                  <a:lnTo>
                    <a:pt x="763" y="28"/>
                  </a:lnTo>
                  <a:lnTo>
                    <a:pt x="883" y="0"/>
                  </a:lnTo>
                  <a:lnTo>
                    <a:pt x="903" y="142"/>
                  </a:lnTo>
                  <a:lnTo>
                    <a:pt x="903" y="142"/>
                  </a:lnTo>
                  <a:lnTo>
                    <a:pt x="823" y="160"/>
                  </a:lnTo>
                  <a:lnTo>
                    <a:pt x="735" y="180"/>
                  </a:lnTo>
                  <a:lnTo>
                    <a:pt x="628" y="202"/>
                  </a:lnTo>
                  <a:lnTo>
                    <a:pt x="510" y="224"/>
                  </a:lnTo>
                  <a:lnTo>
                    <a:pt x="388" y="246"/>
                  </a:lnTo>
                  <a:lnTo>
                    <a:pt x="330" y="254"/>
                  </a:lnTo>
                  <a:lnTo>
                    <a:pt x="276" y="260"/>
                  </a:lnTo>
                  <a:lnTo>
                    <a:pt x="224" y="266"/>
                  </a:lnTo>
                  <a:lnTo>
                    <a:pt x="176" y="268"/>
                  </a:lnTo>
                  <a:lnTo>
                    <a:pt x="248" y="922"/>
                  </a:lnTo>
                  <a:lnTo>
                    <a:pt x="0" y="1008"/>
                  </a:lnTo>
                  <a:close/>
                </a:path>
              </a:pathLst>
            </a:custGeom>
            <a:solidFill>
              <a:srgbClr val="2F4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1" name="Freeform 134"/>
            <p:cNvSpPr/>
            <p:nvPr>
              <p:custDataLst>
                <p:tags r:id="rId140"/>
              </p:custDataLst>
            </p:nvPr>
          </p:nvSpPr>
          <p:spPr bwMode="auto">
            <a:xfrm>
              <a:off x="-8556942" y="6979095"/>
              <a:ext cx="1433513" cy="1600200"/>
            </a:xfrm>
            <a:custGeom>
              <a:avLst/>
              <a:gdLst>
                <a:gd name="T0" fmla="*/ 0 w 903"/>
                <a:gd name="T1" fmla="*/ 1008 h 1008"/>
                <a:gd name="T2" fmla="*/ 32 w 903"/>
                <a:gd name="T3" fmla="*/ 170 h 1008"/>
                <a:gd name="T4" fmla="*/ 76 w 903"/>
                <a:gd name="T5" fmla="*/ 110 h 1008"/>
                <a:gd name="T6" fmla="*/ 158 w 903"/>
                <a:gd name="T7" fmla="*/ 118 h 1008"/>
                <a:gd name="T8" fmla="*/ 198 w 903"/>
                <a:gd name="T9" fmla="*/ 126 h 1008"/>
                <a:gd name="T10" fmla="*/ 198 w 903"/>
                <a:gd name="T11" fmla="*/ 126 h 1008"/>
                <a:gd name="T12" fmla="*/ 246 w 903"/>
                <a:gd name="T13" fmla="*/ 122 h 1008"/>
                <a:gd name="T14" fmla="*/ 358 w 903"/>
                <a:gd name="T15" fmla="*/ 110 h 1008"/>
                <a:gd name="T16" fmla="*/ 486 w 903"/>
                <a:gd name="T17" fmla="*/ 92 h 1008"/>
                <a:gd name="T18" fmla="*/ 540 w 903"/>
                <a:gd name="T19" fmla="*/ 84 h 1008"/>
                <a:gd name="T20" fmla="*/ 580 w 903"/>
                <a:gd name="T21" fmla="*/ 76 h 1008"/>
                <a:gd name="T22" fmla="*/ 580 w 903"/>
                <a:gd name="T23" fmla="*/ 76 h 1008"/>
                <a:gd name="T24" fmla="*/ 664 w 903"/>
                <a:gd name="T25" fmla="*/ 54 h 1008"/>
                <a:gd name="T26" fmla="*/ 763 w 903"/>
                <a:gd name="T27" fmla="*/ 28 h 1008"/>
                <a:gd name="T28" fmla="*/ 883 w 903"/>
                <a:gd name="T29" fmla="*/ 0 h 1008"/>
                <a:gd name="T30" fmla="*/ 903 w 903"/>
                <a:gd name="T31" fmla="*/ 142 h 1008"/>
                <a:gd name="T32" fmla="*/ 903 w 903"/>
                <a:gd name="T33" fmla="*/ 142 h 1008"/>
                <a:gd name="T34" fmla="*/ 823 w 903"/>
                <a:gd name="T35" fmla="*/ 160 h 1008"/>
                <a:gd name="T36" fmla="*/ 735 w 903"/>
                <a:gd name="T37" fmla="*/ 180 h 1008"/>
                <a:gd name="T38" fmla="*/ 628 w 903"/>
                <a:gd name="T39" fmla="*/ 202 h 1008"/>
                <a:gd name="T40" fmla="*/ 510 w 903"/>
                <a:gd name="T41" fmla="*/ 224 h 1008"/>
                <a:gd name="T42" fmla="*/ 388 w 903"/>
                <a:gd name="T43" fmla="*/ 246 h 1008"/>
                <a:gd name="T44" fmla="*/ 330 w 903"/>
                <a:gd name="T45" fmla="*/ 254 h 1008"/>
                <a:gd name="T46" fmla="*/ 276 w 903"/>
                <a:gd name="T47" fmla="*/ 260 h 1008"/>
                <a:gd name="T48" fmla="*/ 224 w 903"/>
                <a:gd name="T49" fmla="*/ 266 h 1008"/>
                <a:gd name="T50" fmla="*/ 176 w 903"/>
                <a:gd name="T51" fmla="*/ 268 h 1008"/>
                <a:gd name="T52" fmla="*/ 248 w 903"/>
                <a:gd name="T53" fmla="*/ 922 h 1008"/>
                <a:gd name="T54" fmla="*/ 0 w 903"/>
                <a:gd name="T55"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3" h="1008">
                  <a:moveTo>
                    <a:pt x="0" y="1008"/>
                  </a:moveTo>
                  <a:lnTo>
                    <a:pt x="32" y="170"/>
                  </a:lnTo>
                  <a:lnTo>
                    <a:pt x="76" y="110"/>
                  </a:lnTo>
                  <a:lnTo>
                    <a:pt x="158" y="118"/>
                  </a:lnTo>
                  <a:lnTo>
                    <a:pt x="198" y="126"/>
                  </a:lnTo>
                  <a:lnTo>
                    <a:pt x="198" y="126"/>
                  </a:lnTo>
                  <a:lnTo>
                    <a:pt x="246" y="122"/>
                  </a:lnTo>
                  <a:lnTo>
                    <a:pt x="358" y="110"/>
                  </a:lnTo>
                  <a:lnTo>
                    <a:pt x="486" y="92"/>
                  </a:lnTo>
                  <a:lnTo>
                    <a:pt x="540" y="84"/>
                  </a:lnTo>
                  <a:lnTo>
                    <a:pt x="580" y="76"/>
                  </a:lnTo>
                  <a:lnTo>
                    <a:pt x="580" y="76"/>
                  </a:lnTo>
                  <a:lnTo>
                    <a:pt x="664" y="54"/>
                  </a:lnTo>
                  <a:lnTo>
                    <a:pt x="763" y="28"/>
                  </a:lnTo>
                  <a:lnTo>
                    <a:pt x="883" y="0"/>
                  </a:lnTo>
                  <a:lnTo>
                    <a:pt x="903" y="142"/>
                  </a:lnTo>
                  <a:lnTo>
                    <a:pt x="903" y="142"/>
                  </a:lnTo>
                  <a:lnTo>
                    <a:pt x="823" y="160"/>
                  </a:lnTo>
                  <a:lnTo>
                    <a:pt x="735" y="180"/>
                  </a:lnTo>
                  <a:lnTo>
                    <a:pt x="628" y="202"/>
                  </a:lnTo>
                  <a:lnTo>
                    <a:pt x="510" y="224"/>
                  </a:lnTo>
                  <a:lnTo>
                    <a:pt x="388" y="246"/>
                  </a:lnTo>
                  <a:lnTo>
                    <a:pt x="330" y="254"/>
                  </a:lnTo>
                  <a:lnTo>
                    <a:pt x="276" y="260"/>
                  </a:lnTo>
                  <a:lnTo>
                    <a:pt x="224" y="266"/>
                  </a:lnTo>
                  <a:lnTo>
                    <a:pt x="176" y="268"/>
                  </a:lnTo>
                  <a:lnTo>
                    <a:pt x="248" y="922"/>
                  </a:lnTo>
                  <a:lnTo>
                    <a:pt x="0" y="10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2" name="Freeform 135"/>
            <p:cNvSpPr>
              <a:spLocks noEditPoints="1"/>
            </p:cNvSpPr>
            <p:nvPr>
              <p:custDataLst>
                <p:tags r:id="rId141"/>
              </p:custDataLst>
            </p:nvPr>
          </p:nvSpPr>
          <p:spPr bwMode="auto">
            <a:xfrm>
              <a:off x="-8277542" y="7166420"/>
              <a:ext cx="146050" cy="317500"/>
            </a:xfrm>
            <a:custGeom>
              <a:avLst/>
              <a:gdLst>
                <a:gd name="T0" fmla="*/ 0 w 92"/>
                <a:gd name="T1" fmla="*/ 150 h 200"/>
                <a:gd name="T2" fmla="*/ 0 w 92"/>
                <a:gd name="T3" fmla="*/ 150 h 200"/>
                <a:gd name="T4" fmla="*/ 6 w 92"/>
                <a:gd name="T5" fmla="*/ 200 h 200"/>
                <a:gd name="T6" fmla="*/ 6 w 92"/>
                <a:gd name="T7" fmla="*/ 200 h 200"/>
                <a:gd name="T8" fmla="*/ 0 w 92"/>
                <a:gd name="T9" fmla="*/ 150 h 200"/>
                <a:gd name="T10" fmla="*/ 22 w 92"/>
                <a:gd name="T11" fmla="*/ 8 h 200"/>
                <a:gd name="T12" fmla="*/ 22 w 92"/>
                <a:gd name="T13" fmla="*/ 8 h 200"/>
                <a:gd name="T14" fmla="*/ 22 w 92"/>
                <a:gd name="T15" fmla="*/ 8 h 200"/>
                <a:gd name="T16" fmla="*/ 22 w 92"/>
                <a:gd name="T17" fmla="*/ 8 h 200"/>
                <a:gd name="T18" fmla="*/ 22 w 92"/>
                <a:gd name="T19" fmla="*/ 8 h 200"/>
                <a:gd name="T20" fmla="*/ 22 w 92"/>
                <a:gd name="T21" fmla="*/ 8 h 200"/>
                <a:gd name="T22" fmla="*/ 22 w 92"/>
                <a:gd name="T23" fmla="*/ 8 h 200"/>
                <a:gd name="T24" fmla="*/ 22 w 92"/>
                <a:gd name="T25" fmla="*/ 8 h 200"/>
                <a:gd name="T26" fmla="*/ 22 w 92"/>
                <a:gd name="T27" fmla="*/ 8 h 200"/>
                <a:gd name="T28" fmla="*/ 22 w 92"/>
                <a:gd name="T29" fmla="*/ 8 h 200"/>
                <a:gd name="T30" fmla="*/ 22 w 92"/>
                <a:gd name="T31" fmla="*/ 8 h 200"/>
                <a:gd name="T32" fmla="*/ 22 w 92"/>
                <a:gd name="T33" fmla="*/ 8 h 200"/>
                <a:gd name="T34" fmla="*/ 22 w 92"/>
                <a:gd name="T35" fmla="*/ 8 h 200"/>
                <a:gd name="T36" fmla="*/ 92 w 92"/>
                <a:gd name="T37" fmla="*/ 0 h 200"/>
                <a:gd name="T38" fmla="*/ 92 w 92"/>
                <a:gd name="T39" fmla="*/ 0 h 200"/>
                <a:gd name="T40" fmla="*/ 22 w 92"/>
                <a:gd name="T41" fmla="*/ 8 h 200"/>
                <a:gd name="T42" fmla="*/ 22 w 92"/>
                <a:gd name="T43" fmla="*/ 8 h 200"/>
                <a:gd name="T44" fmla="*/ 92 w 92"/>
                <a:gd name="T45" fmla="*/ 0 h 200"/>
                <a:gd name="T46" fmla="*/ 92 w 92"/>
                <a:gd name="T4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200">
                  <a:moveTo>
                    <a:pt x="0" y="150"/>
                  </a:moveTo>
                  <a:lnTo>
                    <a:pt x="0" y="150"/>
                  </a:lnTo>
                  <a:lnTo>
                    <a:pt x="6" y="200"/>
                  </a:lnTo>
                  <a:lnTo>
                    <a:pt x="6" y="200"/>
                  </a:lnTo>
                  <a:lnTo>
                    <a:pt x="0" y="150"/>
                  </a:lnTo>
                  <a:close/>
                  <a:moveTo>
                    <a:pt x="22" y="8"/>
                  </a:moveTo>
                  <a:lnTo>
                    <a:pt x="22" y="8"/>
                  </a:lnTo>
                  <a:lnTo>
                    <a:pt x="22" y="8"/>
                  </a:lnTo>
                  <a:close/>
                  <a:moveTo>
                    <a:pt x="22" y="8"/>
                  </a:moveTo>
                  <a:lnTo>
                    <a:pt x="22" y="8"/>
                  </a:lnTo>
                  <a:lnTo>
                    <a:pt x="22" y="8"/>
                  </a:lnTo>
                  <a:lnTo>
                    <a:pt x="22" y="8"/>
                  </a:lnTo>
                  <a:lnTo>
                    <a:pt x="22" y="8"/>
                  </a:lnTo>
                  <a:close/>
                  <a:moveTo>
                    <a:pt x="22" y="8"/>
                  </a:moveTo>
                  <a:lnTo>
                    <a:pt x="22" y="8"/>
                  </a:lnTo>
                  <a:lnTo>
                    <a:pt x="22" y="8"/>
                  </a:lnTo>
                  <a:lnTo>
                    <a:pt x="22" y="8"/>
                  </a:lnTo>
                  <a:lnTo>
                    <a:pt x="22" y="8"/>
                  </a:lnTo>
                  <a:close/>
                  <a:moveTo>
                    <a:pt x="92" y="0"/>
                  </a:moveTo>
                  <a:lnTo>
                    <a:pt x="92" y="0"/>
                  </a:lnTo>
                  <a:lnTo>
                    <a:pt x="22" y="8"/>
                  </a:lnTo>
                  <a:lnTo>
                    <a:pt x="22" y="8"/>
                  </a:lnTo>
                  <a:lnTo>
                    <a:pt x="92" y="0"/>
                  </a:lnTo>
                  <a:lnTo>
                    <a:pt x="92"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3" name="Freeform 136"/>
            <p:cNvSpPr/>
            <p:nvPr>
              <p:custDataLst>
                <p:tags r:id="rId142"/>
              </p:custDataLst>
            </p:nvPr>
          </p:nvSpPr>
          <p:spPr bwMode="auto">
            <a:xfrm>
              <a:off x="-8277542" y="7404545"/>
              <a:ext cx="9525" cy="79375"/>
            </a:xfrm>
            <a:custGeom>
              <a:avLst/>
              <a:gdLst>
                <a:gd name="T0" fmla="*/ 0 w 6"/>
                <a:gd name="T1" fmla="*/ 0 h 50"/>
                <a:gd name="T2" fmla="*/ 0 w 6"/>
                <a:gd name="T3" fmla="*/ 0 h 50"/>
                <a:gd name="T4" fmla="*/ 6 w 6"/>
                <a:gd name="T5" fmla="*/ 50 h 50"/>
                <a:gd name="T6" fmla="*/ 6 w 6"/>
                <a:gd name="T7" fmla="*/ 50 h 50"/>
                <a:gd name="T8" fmla="*/ 0 w 6"/>
                <a:gd name="T9" fmla="*/ 0 h 50"/>
              </a:gdLst>
              <a:ahLst/>
              <a:cxnLst>
                <a:cxn ang="0">
                  <a:pos x="T0" y="T1"/>
                </a:cxn>
                <a:cxn ang="0">
                  <a:pos x="T2" y="T3"/>
                </a:cxn>
                <a:cxn ang="0">
                  <a:pos x="T4" y="T5"/>
                </a:cxn>
                <a:cxn ang="0">
                  <a:pos x="T6" y="T7"/>
                </a:cxn>
                <a:cxn ang="0">
                  <a:pos x="T8" y="T9"/>
                </a:cxn>
              </a:cxnLst>
              <a:rect l="0" t="0" r="r" b="b"/>
              <a:pathLst>
                <a:path w="6" h="50">
                  <a:moveTo>
                    <a:pt x="0" y="0"/>
                  </a:moveTo>
                  <a:lnTo>
                    <a:pt x="0" y="0"/>
                  </a:lnTo>
                  <a:lnTo>
                    <a:pt x="6" y="50"/>
                  </a:lnTo>
                  <a:lnTo>
                    <a:pt x="6" y="5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4" name="Freeform 137"/>
            <p:cNvSpPr/>
            <p:nvPr>
              <p:custDataLst>
                <p:tags r:id="rId143"/>
              </p:custDataLst>
            </p:nvPr>
          </p:nvSpPr>
          <p:spPr bwMode="auto">
            <a:xfrm>
              <a:off x="-8242617" y="717912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5" name="Rectangle 138"/>
            <p:cNvSpPr>
              <a:spLocks noChangeArrowheads="1"/>
            </p:cNvSpPr>
            <p:nvPr>
              <p:custDataLst>
                <p:tags r:id="rId144"/>
              </p:custDataLst>
            </p:nvPr>
          </p:nvSpPr>
          <p:spPr bwMode="auto">
            <a:xfrm>
              <a:off x="-8242617" y="717912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6" name="Rectangle 139"/>
            <p:cNvSpPr>
              <a:spLocks noChangeArrowheads="1"/>
            </p:cNvSpPr>
            <p:nvPr>
              <p:custDataLst>
                <p:tags r:id="rId145"/>
              </p:custDataLst>
            </p:nvPr>
          </p:nvSpPr>
          <p:spPr bwMode="auto">
            <a:xfrm>
              <a:off x="-8242617" y="717912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7" name="Freeform 140"/>
            <p:cNvSpPr/>
            <p:nvPr>
              <p:custDataLst>
                <p:tags r:id="rId146"/>
              </p:custDataLst>
            </p:nvPr>
          </p:nvSpPr>
          <p:spPr bwMode="auto">
            <a:xfrm>
              <a:off x="-8242617" y="7166420"/>
              <a:ext cx="111125" cy="12700"/>
            </a:xfrm>
            <a:custGeom>
              <a:avLst/>
              <a:gdLst>
                <a:gd name="T0" fmla="*/ 70 w 70"/>
                <a:gd name="T1" fmla="*/ 0 h 8"/>
                <a:gd name="T2" fmla="*/ 70 w 70"/>
                <a:gd name="T3" fmla="*/ 0 h 8"/>
                <a:gd name="T4" fmla="*/ 0 w 70"/>
                <a:gd name="T5" fmla="*/ 8 h 8"/>
                <a:gd name="T6" fmla="*/ 0 w 70"/>
                <a:gd name="T7" fmla="*/ 8 h 8"/>
                <a:gd name="T8" fmla="*/ 70 w 70"/>
                <a:gd name="T9" fmla="*/ 0 h 8"/>
                <a:gd name="T10" fmla="*/ 70 w 70"/>
                <a:gd name="T11" fmla="*/ 0 h 8"/>
              </a:gdLst>
              <a:ahLst/>
              <a:cxnLst>
                <a:cxn ang="0">
                  <a:pos x="T0" y="T1"/>
                </a:cxn>
                <a:cxn ang="0">
                  <a:pos x="T2" y="T3"/>
                </a:cxn>
                <a:cxn ang="0">
                  <a:pos x="T4" y="T5"/>
                </a:cxn>
                <a:cxn ang="0">
                  <a:pos x="T6" y="T7"/>
                </a:cxn>
                <a:cxn ang="0">
                  <a:pos x="T8" y="T9"/>
                </a:cxn>
                <a:cxn ang="0">
                  <a:pos x="T10" y="T11"/>
                </a:cxn>
              </a:cxnLst>
              <a:rect l="0" t="0" r="r" b="b"/>
              <a:pathLst>
                <a:path w="70" h="8">
                  <a:moveTo>
                    <a:pt x="70" y="0"/>
                  </a:moveTo>
                  <a:lnTo>
                    <a:pt x="70" y="0"/>
                  </a:lnTo>
                  <a:lnTo>
                    <a:pt x="0" y="8"/>
                  </a:lnTo>
                  <a:lnTo>
                    <a:pt x="0" y="8"/>
                  </a:lnTo>
                  <a:lnTo>
                    <a:pt x="70" y="0"/>
                  </a:lnTo>
                  <a:lnTo>
                    <a:pt x="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8" name="Freeform 141"/>
            <p:cNvSpPr>
              <a:spLocks noEditPoints="1"/>
            </p:cNvSpPr>
            <p:nvPr>
              <p:custDataLst>
                <p:tags r:id="rId147"/>
              </p:custDataLst>
            </p:nvPr>
          </p:nvSpPr>
          <p:spPr bwMode="auto">
            <a:xfrm>
              <a:off x="-8534717" y="7160070"/>
              <a:ext cx="403225" cy="841375"/>
            </a:xfrm>
            <a:custGeom>
              <a:avLst/>
              <a:gdLst>
                <a:gd name="T0" fmla="*/ 18 w 254"/>
                <a:gd name="T1" fmla="*/ 104 h 530"/>
                <a:gd name="T2" fmla="*/ 16 w 254"/>
                <a:gd name="T3" fmla="*/ 108 h 530"/>
                <a:gd name="T4" fmla="*/ 0 w 254"/>
                <a:gd name="T5" fmla="*/ 524 h 530"/>
                <a:gd name="T6" fmla="*/ 18 w 254"/>
                <a:gd name="T7" fmla="*/ 104 h 530"/>
                <a:gd name="T8" fmla="*/ 20 w 254"/>
                <a:gd name="T9" fmla="*/ 74 h 530"/>
                <a:gd name="T10" fmla="*/ 20 w 254"/>
                <a:gd name="T11" fmla="*/ 74 h 530"/>
                <a:gd name="T12" fmla="*/ 18 w 254"/>
                <a:gd name="T13" fmla="*/ 76 h 530"/>
                <a:gd name="T14" fmla="*/ 18 w 254"/>
                <a:gd name="T15" fmla="*/ 104 h 530"/>
                <a:gd name="T16" fmla="*/ 20 w 254"/>
                <a:gd name="T17" fmla="*/ 100 h 530"/>
                <a:gd name="T18" fmla="*/ 20 w 254"/>
                <a:gd name="T19" fmla="*/ 74 h 530"/>
                <a:gd name="T20" fmla="*/ 112 w 254"/>
                <a:gd name="T21" fmla="*/ 0 h 530"/>
                <a:gd name="T22" fmla="*/ 112 w 254"/>
                <a:gd name="T23" fmla="*/ 0 h 530"/>
                <a:gd name="T24" fmla="*/ 92 w 254"/>
                <a:gd name="T25" fmla="*/ 22 h 530"/>
                <a:gd name="T26" fmla="*/ 142 w 254"/>
                <a:gd name="T27" fmla="*/ 184 h 530"/>
                <a:gd name="T28" fmla="*/ 72 w 254"/>
                <a:gd name="T29" fmla="*/ 192 h 530"/>
                <a:gd name="T30" fmla="*/ 120 w 254"/>
                <a:gd name="T31" fmla="*/ 270 h 530"/>
                <a:gd name="T32" fmla="*/ 0 w 254"/>
                <a:gd name="T33" fmla="*/ 524 h 530"/>
                <a:gd name="T34" fmla="*/ 0 w 254"/>
                <a:gd name="T35" fmla="*/ 530 h 530"/>
                <a:gd name="T36" fmla="*/ 0 w 254"/>
                <a:gd name="T37" fmla="*/ 530 h 530"/>
                <a:gd name="T38" fmla="*/ 18 w 254"/>
                <a:gd name="T39" fmla="*/ 498 h 530"/>
                <a:gd name="T40" fmla="*/ 18 w 254"/>
                <a:gd name="T41" fmla="*/ 498 h 530"/>
                <a:gd name="T42" fmla="*/ 56 w 254"/>
                <a:gd name="T43" fmla="*/ 434 h 530"/>
                <a:gd name="T44" fmla="*/ 94 w 254"/>
                <a:gd name="T45" fmla="*/ 368 h 530"/>
                <a:gd name="T46" fmla="*/ 112 w 254"/>
                <a:gd name="T47" fmla="*/ 334 h 530"/>
                <a:gd name="T48" fmla="*/ 126 w 254"/>
                <a:gd name="T49" fmla="*/ 302 h 530"/>
                <a:gd name="T50" fmla="*/ 142 w 254"/>
                <a:gd name="T51" fmla="*/ 266 h 530"/>
                <a:gd name="T52" fmla="*/ 152 w 254"/>
                <a:gd name="T53" fmla="*/ 230 h 530"/>
                <a:gd name="T54" fmla="*/ 152 w 254"/>
                <a:gd name="T55" fmla="*/ 230 h 530"/>
                <a:gd name="T56" fmla="*/ 160 w 254"/>
                <a:gd name="T57" fmla="*/ 216 h 530"/>
                <a:gd name="T58" fmla="*/ 168 w 254"/>
                <a:gd name="T59" fmla="*/ 204 h 530"/>
                <a:gd name="T60" fmla="*/ 162 w 254"/>
                <a:gd name="T61" fmla="*/ 154 h 530"/>
                <a:gd name="T62" fmla="*/ 162 w 254"/>
                <a:gd name="T63" fmla="*/ 154 h 530"/>
                <a:gd name="T64" fmla="*/ 164 w 254"/>
                <a:gd name="T65" fmla="*/ 154 h 530"/>
                <a:gd name="T66" fmla="*/ 164 w 254"/>
                <a:gd name="T67" fmla="*/ 154 h 530"/>
                <a:gd name="T68" fmla="*/ 160 w 254"/>
                <a:gd name="T69" fmla="*/ 142 h 530"/>
                <a:gd name="T70" fmla="*/ 160 w 254"/>
                <a:gd name="T71" fmla="*/ 128 h 530"/>
                <a:gd name="T72" fmla="*/ 162 w 254"/>
                <a:gd name="T73" fmla="*/ 114 h 530"/>
                <a:gd name="T74" fmla="*/ 170 w 254"/>
                <a:gd name="T75" fmla="*/ 98 h 530"/>
                <a:gd name="T76" fmla="*/ 170 w 254"/>
                <a:gd name="T77" fmla="*/ 98 h 530"/>
                <a:gd name="T78" fmla="*/ 188 w 254"/>
                <a:gd name="T79" fmla="*/ 74 h 530"/>
                <a:gd name="T80" fmla="*/ 210 w 254"/>
                <a:gd name="T81" fmla="*/ 50 h 530"/>
                <a:gd name="T82" fmla="*/ 232 w 254"/>
                <a:gd name="T83" fmla="*/ 26 h 530"/>
                <a:gd name="T84" fmla="*/ 254 w 254"/>
                <a:gd name="T85" fmla="*/ 4 h 530"/>
                <a:gd name="T86" fmla="*/ 254 w 254"/>
                <a:gd name="T87" fmla="*/ 4 h 530"/>
                <a:gd name="T88" fmla="*/ 184 w 254"/>
                <a:gd name="T89" fmla="*/ 12 h 530"/>
                <a:gd name="T90" fmla="*/ 184 w 254"/>
                <a:gd name="T91" fmla="*/ 12 h 530"/>
                <a:gd name="T92" fmla="*/ 184 w 254"/>
                <a:gd name="T93" fmla="*/ 12 h 530"/>
                <a:gd name="T94" fmla="*/ 184 w 254"/>
                <a:gd name="T95" fmla="*/ 12 h 530"/>
                <a:gd name="T96" fmla="*/ 184 w 254"/>
                <a:gd name="T97" fmla="*/ 12 h 530"/>
                <a:gd name="T98" fmla="*/ 184 w 254"/>
                <a:gd name="T99" fmla="*/ 12 h 530"/>
                <a:gd name="T100" fmla="*/ 184 w 254"/>
                <a:gd name="T101" fmla="*/ 12 h 530"/>
                <a:gd name="T102" fmla="*/ 184 w 254"/>
                <a:gd name="T103" fmla="*/ 12 h 530"/>
                <a:gd name="T104" fmla="*/ 184 w 254"/>
                <a:gd name="T105" fmla="*/ 12 h 530"/>
                <a:gd name="T106" fmla="*/ 184 w 254"/>
                <a:gd name="T107" fmla="*/ 12 h 530"/>
                <a:gd name="T108" fmla="*/ 184 w 254"/>
                <a:gd name="T109" fmla="*/ 12 h 530"/>
                <a:gd name="T110" fmla="*/ 184 w 254"/>
                <a:gd name="T111" fmla="*/ 12 h 530"/>
                <a:gd name="T112" fmla="*/ 184 w 254"/>
                <a:gd name="T113" fmla="*/ 12 h 530"/>
                <a:gd name="T114" fmla="*/ 184 w 254"/>
                <a:gd name="T115" fmla="*/ 12 h 530"/>
                <a:gd name="T116" fmla="*/ 184 w 254"/>
                <a:gd name="T117" fmla="*/ 12 h 530"/>
                <a:gd name="T118" fmla="*/ 144 w 254"/>
                <a:gd name="T119" fmla="*/ 4 h 530"/>
                <a:gd name="T120" fmla="*/ 112 w 254"/>
                <a:gd name="T121"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4" h="530">
                  <a:moveTo>
                    <a:pt x="18" y="104"/>
                  </a:moveTo>
                  <a:lnTo>
                    <a:pt x="16" y="108"/>
                  </a:lnTo>
                  <a:lnTo>
                    <a:pt x="0" y="524"/>
                  </a:lnTo>
                  <a:lnTo>
                    <a:pt x="18" y="104"/>
                  </a:lnTo>
                  <a:close/>
                  <a:moveTo>
                    <a:pt x="20" y="74"/>
                  </a:moveTo>
                  <a:lnTo>
                    <a:pt x="20" y="74"/>
                  </a:lnTo>
                  <a:lnTo>
                    <a:pt x="18" y="76"/>
                  </a:lnTo>
                  <a:lnTo>
                    <a:pt x="18" y="104"/>
                  </a:lnTo>
                  <a:lnTo>
                    <a:pt x="20" y="100"/>
                  </a:lnTo>
                  <a:lnTo>
                    <a:pt x="20" y="74"/>
                  </a:lnTo>
                  <a:close/>
                  <a:moveTo>
                    <a:pt x="112" y="0"/>
                  </a:moveTo>
                  <a:lnTo>
                    <a:pt x="112" y="0"/>
                  </a:lnTo>
                  <a:lnTo>
                    <a:pt x="92" y="22"/>
                  </a:lnTo>
                  <a:lnTo>
                    <a:pt x="142" y="184"/>
                  </a:lnTo>
                  <a:lnTo>
                    <a:pt x="72" y="192"/>
                  </a:lnTo>
                  <a:lnTo>
                    <a:pt x="120" y="270"/>
                  </a:lnTo>
                  <a:lnTo>
                    <a:pt x="0" y="524"/>
                  </a:lnTo>
                  <a:lnTo>
                    <a:pt x="0" y="530"/>
                  </a:lnTo>
                  <a:lnTo>
                    <a:pt x="0" y="530"/>
                  </a:lnTo>
                  <a:lnTo>
                    <a:pt x="18" y="498"/>
                  </a:lnTo>
                  <a:lnTo>
                    <a:pt x="18" y="498"/>
                  </a:lnTo>
                  <a:lnTo>
                    <a:pt x="56" y="434"/>
                  </a:lnTo>
                  <a:lnTo>
                    <a:pt x="94" y="368"/>
                  </a:lnTo>
                  <a:lnTo>
                    <a:pt x="112" y="334"/>
                  </a:lnTo>
                  <a:lnTo>
                    <a:pt x="126" y="302"/>
                  </a:lnTo>
                  <a:lnTo>
                    <a:pt x="142" y="266"/>
                  </a:lnTo>
                  <a:lnTo>
                    <a:pt x="152" y="230"/>
                  </a:lnTo>
                  <a:lnTo>
                    <a:pt x="152" y="230"/>
                  </a:lnTo>
                  <a:lnTo>
                    <a:pt x="160" y="216"/>
                  </a:lnTo>
                  <a:lnTo>
                    <a:pt x="168" y="204"/>
                  </a:lnTo>
                  <a:lnTo>
                    <a:pt x="162" y="154"/>
                  </a:lnTo>
                  <a:lnTo>
                    <a:pt x="162" y="154"/>
                  </a:lnTo>
                  <a:lnTo>
                    <a:pt x="164" y="154"/>
                  </a:lnTo>
                  <a:lnTo>
                    <a:pt x="164" y="154"/>
                  </a:lnTo>
                  <a:lnTo>
                    <a:pt x="160" y="142"/>
                  </a:lnTo>
                  <a:lnTo>
                    <a:pt x="160" y="128"/>
                  </a:lnTo>
                  <a:lnTo>
                    <a:pt x="162" y="114"/>
                  </a:lnTo>
                  <a:lnTo>
                    <a:pt x="170" y="98"/>
                  </a:lnTo>
                  <a:lnTo>
                    <a:pt x="170" y="98"/>
                  </a:lnTo>
                  <a:lnTo>
                    <a:pt x="188" y="74"/>
                  </a:lnTo>
                  <a:lnTo>
                    <a:pt x="210" y="50"/>
                  </a:lnTo>
                  <a:lnTo>
                    <a:pt x="232" y="26"/>
                  </a:lnTo>
                  <a:lnTo>
                    <a:pt x="254" y="4"/>
                  </a:lnTo>
                  <a:lnTo>
                    <a:pt x="254" y="4"/>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44" y="4"/>
                  </a:lnTo>
                  <a:lnTo>
                    <a:pt x="112" y="0"/>
                  </a:lnTo>
                  <a:close/>
                </a:path>
              </a:pathLst>
            </a:custGeom>
            <a:solidFill>
              <a:srgbClr val="2A3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59" name="Freeform 142"/>
            <p:cNvSpPr/>
            <p:nvPr>
              <p:custDataLst>
                <p:tags r:id="rId148"/>
              </p:custDataLst>
            </p:nvPr>
          </p:nvSpPr>
          <p:spPr bwMode="auto">
            <a:xfrm>
              <a:off x="-8534717" y="7325170"/>
              <a:ext cx="28575" cy="666750"/>
            </a:xfrm>
            <a:custGeom>
              <a:avLst/>
              <a:gdLst>
                <a:gd name="T0" fmla="*/ 18 w 18"/>
                <a:gd name="T1" fmla="*/ 0 h 420"/>
                <a:gd name="T2" fmla="*/ 16 w 18"/>
                <a:gd name="T3" fmla="*/ 4 h 420"/>
                <a:gd name="T4" fmla="*/ 0 w 18"/>
                <a:gd name="T5" fmla="*/ 420 h 420"/>
                <a:gd name="T6" fmla="*/ 18 w 18"/>
                <a:gd name="T7" fmla="*/ 0 h 420"/>
              </a:gdLst>
              <a:ahLst/>
              <a:cxnLst>
                <a:cxn ang="0">
                  <a:pos x="T0" y="T1"/>
                </a:cxn>
                <a:cxn ang="0">
                  <a:pos x="T2" y="T3"/>
                </a:cxn>
                <a:cxn ang="0">
                  <a:pos x="T4" y="T5"/>
                </a:cxn>
                <a:cxn ang="0">
                  <a:pos x="T6" y="T7"/>
                </a:cxn>
              </a:cxnLst>
              <a:rect l="0" t="0" r="r" b="b"/>
              <a:pathLst>
                <a:path w="18" h="420">
                  <a:moveTo>
                    <a:pt x="18" y="0"/>
                  </a:moveTo>
                  <a:lnTo>
                    <a:pt x="16" y="4"/>
                  </a:lnTo>
                  <a:lnTo>
                    <a:pt x="0" y="420"/>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0" name="Freeform 143"/>
            <p:cNvSpPr/>
            <p:nvPr>
              <p:custDataLst>
                <p:tags r:id="rId149"/>
              </p:custDataLst>
            </p:nvPr>
          </p:nvSpPr>
          <p:spPr bwMode="auto">
            <a:xfrm>
              <a:off x="-8506142" y="7277545"/>
              <a:ext cx="3175" cy="47625"/>
            </a:xfrm>
            <a:custGeom>
              <a:avLst/>
              <a:gdLst>
                <a:gd name="T0" fmla="*/ 2 w 2"/>
                <a:gd name="T1" fmla="*/ 0 h 30"/>
                <a:gd name="T2" fmla="*/ 2 w 2"/>
                <a:gd name="T3" fmla="*/ 0 h 30"/>
                <a:gd name="T4" fmla="*/ 0 w 2"/>
                <a:gd name="T5" fmla="*/ 2 h 30"/>
                <a:gd name="T6" fmla="*/ 0 w 2"/>
                <a:gd name="T7" fmla="*/ 30 h 30"/>
                <a:gd name="T8" fmla="*/ 2 w 2"/>
                <a:gd name="T9" fmla="*/ 26 h 30"/>
                <a:gd name="T10" fmla="*/ 2 w 2"/>
                <a:gd name="T11" fmla="*/ 0 h 30"/>
              </a:gdLst>
              <a:ahLst/>
              <a:cxnLst>
                <a:cxn ang="0">
                  <a:pos x="T0" y="T1"/>
                </a:cxn>
                <a:cxn ang="0">
                  <a:pos x="T2" y="T3"/>
                </a:cxn>
                <a:cxn ang="0">
                  <a:pos x="T4" y="T5"/>
                </a:cxn>
                <a:cxn ang="0">
                  <a:pos x="T6" y="T7"/>
                </a:cxn>
                <a:cxn ang="0">
                  <a:pos x="T8" y="T9"/>
                </a:cxn>
                <a:cxn ang="0">
                  <a:pos x="T10" y="T11"/>
                </a:cxn>
              </a:cxnLst>
              <a:rect l="0" t="0" r="r" b="b"/>
              <a:pathLst>
                <a:path w="2" h="30">
                  <a:moveTo>
                    <a:pt x="2" y="0"/>
                  </a:moveTo>
                  <a:lnTo>
                    <a:pt x="2" y="0"/>
                  </a:lnTo>
                  <a:lnTo>
                    <a:pt x="0" y="2"/>
                  </a:lnTo>
                  <a:lnTo>
                    <a:pt x="0" y="30"/>
                  </a:lnTo>
                  <a:lnTo>
                    <a:pt x="2" y="26"/>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1" name="Freeform 144"/>
            <p:cNvSpPr/>
            <p:nvPr>
              <p:custDataLst>
                <p:tags r:id="rId150"/>
              </p:custDataLst>
            </p:nvPr>
          </p:nvSpPr>
          <p:spPr bwMode="auto">
            <a:xfrm>
              <a:off x="-8534717" y="7160070"/>
              <a:ext cx="403225" cy="841375"/>
            </a:xfrm>
            <a:custGeom>
              <a:avLst/>
              <a:gdLst>
                <a:gd name="T0" fmla="*/ 112 w 254"/>
                <a:gd name="T1" fmla="*/ 0 h 530"/>
                <a:gd name="T2" fmla="*/ 112 w 254"/>
                <a:gd name="T3" fmla="*/ 0 h 530"/>
                <a:gd name="T4" fmla="*/ 92 w 254"/>
                <a:gd name="T5" fmla="*/ 22 h 530"/>
                <a:gd name="T6" fmla="*/ 142 w 254"/>
                <a:gd name="T7" fmla="*/ 184 h 530"/>
                <a:gd name="T8" fmla="*/ 72 w 254"/>
                <a:gd name="T9" fmla="*/ 192 h 530"/>
                <a:gd name="T10" fmla="*/ 120 w 254"/>
                <a:gd name="T11" fmla="*/ 270 h 530"/>
                <a:gd name="T12" fmla="*/ 0 w 254"/>
                <a:gd name="T13" fmla="*/ 524 h 530"/>
                <a:gd name="T14" fmla="*/ 0 w 254"/>
                <a:gd name="T15" fmla="*/ 530 h 530"/>
                <a:gd name="T16" fmla="*/ 0 w 254"/>
                <a:gd name="T17" fmla="*/ 530 h 530"/>
                <a:gd name="T18" fmla="*/ 18 w 254"/>
                <a:gd name="T19" fmla="*/ 498 h 530"/>
                <a:gd name="T20" fmla="*/ 18 w 254"/>
                <a:gd name="T21" fmla="*/ 498 h 530"/>
                <a:gd name="T22" fmla="*/ 56 w 254"/>
                <a:gd name="T23" fmla="*/ 434 h 530"/>
                <a:gd name="T24" fmla="*/ 94 w 254"/>
                <a:gd name="T25" fmla="*/ 368 h 530"/>
                <a:gd name="T26" fmla="*/ 112 w 254"/>
                <a:gd name="T27" fmla="*/ 334 h 530"/>
                <a:gd name="T28" fmla="*/ 126 w 254"/>
                <a:gd name="T29" fmla="*/ 302 h 530"/>
                <a:gd name="T30" fmla="*/ 142 w 254"/>
                <a:gd name="T31" fmla="*/ 266 h 530"/>
                <a:gd name="T32" fmla="*/ 152 w 254"/>
                <a:gd name="T33" fmla="*/ 230 h 530"/>
                <a:gd name="T34" fmla="*/ 152 w 254"/>
                <a:gd name="T35" fmla="*/ 230 h 530"/>
                <a:gd name="T36" fmla="*/ 160 w 254"/>
                <a:gd name="T37" fmla="*/ 216 h 530"/>
                <a:gd name="T38" fmla="*/ 168 w 254"/>
                <a:gd name="T39" fmla="*/ 204 h 530"/>
                <a:gd name="T40" fmla="*/ 162 w 254"/>
                <a:gd name="T41" fmla="*/ 154 h 530"/>
                <a:gd name="T42" fmla="*/ 162 w 254"/>
                <a:gd name="T43" fmla="*/ 154 h 530"/>
                <a:gd name="T44" fmla="*/ 164 w 254"/>
                <a:gd name="T45" fmla="*/ 154 h 530"/>
                <a:gd name="T46" fmla="*/ 164 w 254"/>
                <a:gd name="T47" fmla="*/ 154 h 530"/>
                <a:gd name="T48" fmla="*/ 160 w 254"/>
                <a:gd name="T49" fmla="*/ 142 h 530"/>
                <a:gd name="T50" fmla="*/ 160 w 254"/>
                <a:gd name="T51" fmla="*/ 128 h 530"/>
                <a:gd name="T52" fmla="*/ 162 w 254"/>
                <a:gd name="T53" fmla="*/ 114 h 530"/>
                <a:gd name="T54" fmla="*/ 170 w 254"/>
                <a:gd name="T55" fmla="*/ 98 h 530"/>
                <a:gd name="T56" fmla="*/ 170 w 254"/>
                <a:gd name="T57" fmla="*/ 98 h 530"/>
                <a:gd name="T58" fmla="*/ 188 w 254"/>
                <a:gd name="T59" fmla="*/ 74 h 530"/>
                <a:gd name="T60" fmla="*/ 210 w 254"/>
                <a:gd name="T61" fmla="*/ 50 h 530"/>
                <a:gd name="T62" fmla="*/ 232 w 254"/>
                <a:gd name="T63" fmla="*/ 26 h 530"/>
                <a:gd name="T64" fmla="*/ 254 w 254"/>
                <a:gd name="T65" fmla="*/ 4 h 530"/>
                <a:gd name="T66" fmla="*/ 254 w 254"/>
                <a:gd name="T67" fmla="*/ 4 h 530"/>
                <a:gd name="T68" fmla="*/ 184 w 254"/>
                <a:gd name="T69" fmla="*/ 12 h 530"/>
                <a:gd name="T70" fmla="*/ 184 w 254"/>
                <a:gd name="T71" fmla="*/ 12 h 530"/>
                <a:gd name="T72" fmla="*/ 184 w 254"/>
                <a:gd name="T73" fmla="*/ 12 h 530"/>
                <a:gd name="T74" fmla="*/ 184 w 254"/>
                <a:gd name="T75" fmla="*/ 12 h 530"/>
                <a:gd name="T76" fmla="*/ 184 w 254"/>
                <a:gd name="T77" fmla="*/ 12 h 530"/>
                <a:gd name="T78" fmla="*/ 184 w 254"/>
                <a:gd name="T79" fmla="*/ 12 h 530"/>
                <a:gd name="T80" fmla="*/ 184 w 254"/>
                <a:gd name="T81" fmla="*/ 12 h 530"/>
                <a:gd name="T82" fmla="*/ 184 w 254"/>
                <a:gd name="T83" fmla="*/ 12 h 530"/>
                <a:gd name="T84" fmla="*/ 184 w 254"/>
                <a:gd name="T85" fmla="*/ 12 h 530"/>
                <a:gd name="T86" fmla="*/ 184 w 254"/>
                <a:gd name="T87" fmla="*/ 12 h 530"/>
                <a:gd name="T88" fmla="*/ 184 w 254"/>
                <a:gd name="T89" fmla="*/ 12 h 530"/>
                <a:gd name="T90" fmla="*/ 184 w 254"/>
                <a:gd name="T91" fmla="*/ 12 h 530"/>
                <a:gd name="T92" fmla="*/ 184 w 254"/>
                <a:gd name="T93" fmla="*/ 12 h 530"/>
                <a:gd name="T94" fmla="*/ 184 w 254"/>
                <a:gd name="T95" fmla="*/ 12 h 530"/>
                <a:gd name="T96" fmla="*/ 184 w 254"/>
                <a:gd name="T97" fmla="*/ 12 h 530"/>
                <a:gd name="T98" fmla="*/ 144 w 254"/>
                <a:gd name="T99" fmla="*/ 4 h 530"/>
                <a:gd name="T100" fmla="*/ 112 w 254"/>
                <a:gd name="T101"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4" h="530">
                  <a:moveTo>
                    <a:pt x="112" y="0"/>
                  </a:moveTo>
                  <a:lnTo>
                    <a:pt x="112" y="0"/>
                  </a:lnTo>
                  <a:lnTo>
                    <a:pt x="92" y="22"/>
                  </a:lnTo>
                  <a:lnTo>
                    <a:pt x="142" y="184"/>
                  </a:lnTo>
                  <a:lnTo>
                    <a:pt x="72" y="192"/>
                  </a:lnTo>
                  <a:lnTo>
                    <a:pt x="120" y="270"/>
                  </a:lnTo>
                  <a:lnTo>
                    <a:pt x="0" y="524"/>
                  </a:lnTo>
                  <a:lnTo>
                    <a:pt x="0" y="530"/>
                  </a:lnTo>
                  <a:lnTo>
                    <a:pt x="0" y="530"/>
                  </a:lnTo>
                  <a:lnTo>
                    <a:pt x="18" y="498"/>
                  </a:lnTo>
                  <a:lnTo>
                    <a:pt x="18" y="498"/>
                  </a:lnTo>
                  <a:lnTo>
                    <a:pt x="56" y="434"/>
                  </a:lnTo>
                  <a:lnTo>
                    <a:pt x="94" y="368"/>
                  </a:lnTo>
                  <a:lnTo>
                    <a:pt x="112" y="334"/>
                  </a:lnTo>
                  <a:lnTo>
                    <a:pt x="126" y="302"/>
                  </a:lnTo>
                  <a:lnTo>
                    <a:pt x="142" y="266"/>
                  </a:lnTo>
                  <a:lnTo>
                    <a:pt x="152" y="230"/>
                  </a:lnTo>
                  <a:lnTo>
                    <a:pt x="152" y="230"/>
                  </a:lnTo>
                  <a:lnTo>
                    <a:pt x="160" y="216"/>
                  </a:lnTo>
                  <a:lnTo>
                    <a:pt x="168" y="204"/>
                  </a:lnTo>
                  <a:lnTo>
                    <a:pt x="162" y="154"/>
                  </a:lnTo>
                  <a:lnTo>
                    <a:pt x="162" y="154"/>
                  </a:lnTo>
                  <a:lnTo>
                    <a:pt x="164" y="154"/>
                  </a:lnTo>
                  <a:lnTo>
                    <a:pt x="164" y="154"/>
                  </a:lnTo>
                  <a:lnTo>
                    <a:pt x="160" y="142"/>
                  </a:lnTo>
                  <a:lnTo>
                    <a:pt x="160" y="128"/>
                  </a:lnTo>
                  <a:lnTo>
                    <a:pt x="162" y="114"/>
                  </a:lnTo>
                  <a:lnTo>
                    <a:pt x="170" y="98"/>
                  </a:lnTo>
                  <a:lnTo>
                    <a:pt x="170" y="98"/>
                  </a:lnTo>
                  <a:lnTo>
                    <a:pt x="188" y="74"/>
                  </a:lnTo>
                  <a:lnTo>
                    <a:pt x="210" y="50"/>
                  </a:lnTo>
                  <a:lnTo>
                    <a:pt x="232" y="26"/>
                  </a:lnTo>
                  <a:lnTo>
                    <a:pt x="254" y="4"/>
                  </a:lnTo>
                  <a:lnTo>
                    <a:pt x="254" y="4"/>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84" y="12"/>
                  </a:lnTo>
                  <a:lnTo>
                    <a:pt x="144" y="4"/>
                  </a:lnTo>
                  <a:lnTo>
                    <a:pt x="1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2" name="Freeform 145"/>
            <p:cNvSpPr/>
            <p:nvPr>
              <p:custDataLst>
                <p:tags r:id="rId151"/>
              </p:custDataLst>
            </p:nvPr>
          </p:nvSpPr>
          <p:spPr bwMode="auto">
            <a:xfrm>
              <a:off x="-7972742" y="7372795"/>
              <a:ext cx="9525" cy="0"/>
            </a:xfrm>
            <a:custGeom>
              <a:avLst/>
              <a:gdLst>
                <a:gd name="T0" fmla="*/ 6 w 6"/>
                <a:gd name="T1" fmla="*/ 6 w 6"/>
                <a:gd name="T2" fmla="*/ 0 w 6"/>
                <a:gd name="T3" fmla="*/ 0 w 6"/>
                <a:gd name="T4" fmla="*/ 6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6" y="0"/>
                  </a:lnTo>
                  <a:lnTo>
                    <a:pt x="0" y="0"/>
                  </a:lnTo>
                  <a:lnTo>
                    <a:pt x="0" y="0"/>
                  </a:lnTo>
                  <a:lnTo>
                    <a:pt x="6" y="0"/>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3" name="Freeform 146"/>
            <p:cNvSpPr/>
            <p:nvPr>
              <p:custDataLst>
                <p:tags r:id="rId152"/>
              </p:custDataLst>
            </p:nvPr>
          </p:nvSpPr>
          <p:spPr bwMode="auto">
            <a:xfrm>
              <a:off x="-7972742" y="7372795"/>
              <a:ext cx="9525" cy="0"/>
            </a:xfrm>
            <a:custGeom>
              <a:avLst/>
              <a:gdLst>
                <a:gd name="T0" fmla="*/ 6 w 6"/>
                <a:gd name="T1" fmla="*/ 6 w 6"/>
                <a:gd name="T2" fmla="*/ 0 w 6"/>
                <a:gd name="T3" fmla="*/ 0 w 6"/>
                <a:gd name="T4" fmla="*/ 6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6" y="0"/>
                  </a:lnTo>
                  <a:lnTo>
                    <a:pt x="0" y="0"/>
                  </a:lnTo>
                  <a:lnTo>
                    <a:pt x="0" y="0"/>
                  </a:lnTo>
                  <a:lnTo>
                    <a:pt x="6"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4" name="Freeform 147"/>
            <p:cNvSpPr/>
            <p:nvPr>
              <p:custDataLst>
                <p:tags r:id="rId153"/>
              </p:custDataLst>
            </p:nvPr>
          </p:nvSpPr>
          <p:spPr bwMode="auto">
            <a:xfrm>
              <a:off x="-8080692" y="7153720"/>
              <a:ext cx="317500" cy="234950"/>
            </a:xfrm>
            <a:custGeom>
              <a:avLst/>
              <a:gdLst>
                <a:gd name="T0" fmla="*/ 200 w 200"/>
                <a:gd name="T1" fmla="*/ 0 h 148"/>
                <a:gd name="T2" fmla="*/ 200 w 200"/>
                <a:gd name="T3" fmla="*/ 0 h 148"/>
                <a:gd name="T4" fmla="*/ 144 w 200"/>
                <a:gd name="T5" fmla="*/ 30 h 148"/>
                <a:gd name="T6" fmla="*/ 118 w 200"/>
                <a:gd name="T7" fmla="*/ 46 h 148"/>
                <a:gd name="T8" fmla="*/ 92 w 200"/>
                <a:gd name="T9" fmla="*/ 64 h 148"/>
                <a:gd name="T10" fmla="*/ 66 w 200"/>
                <a:gd name="T11" fmla="*/ 82 h 148"/>
                <a:gd name="T12" fmla="*/ 42 w 200"/>
                <a:gd name="T13" fmla="*/ 102 h 148"/>
                <a:gd name="T14" fmla="*/ 20 w 200"/>
                <a:gd name="T15" fmla="*/ 124 h 148"/>
                <a:gd name="T16" fmla="*/ 0 w 200"/>
                <a:gd name="T17" fmla="*/ 148 h 148"/>
                <a:gd name="T18" fmla="*/ 0 w 200"/>
                <a:gd name="T19" fmla="*/ 148 h 148"/>
                <a:gd name="T20" fmla="*/ 68 w 200"/>
                <a:gd name="T21" fmla="*/ 138 h 148"/>
                <a:gd name="T22" fmla="*/ 68 w 200"/>
                <a:gd name="T23" fmla="*/ 138 h 148"/>
                <a:gd name="T24" fmla="*/ 74 w 200"/>
                <a:gd name="T25" fmla="*/ 138 h 148"/>
                <a:gd name="T26" fmla="*/ 74 w 200"/>
                <a:gd name="T27" fmla="*/ 138 h 148"/>
                <a:gd name="T28" fmla="*/ 136 w 200"/>
                <a:gd name="T29" fmla="*/ 68 h 148"/>
                <a:gd name="T30" fmla="*/ 200 w 200"/>
                <a:gd name="T3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148">
                  <a:moveTo>
                    <a:pt x="200" y="0"/>
                  </a:moveTo>
                  <a:lnTo>
                    <a:pt x="200" y="0"/>
                  </a:lnTo>
                  <a:lnTo>
                    <a:pt x="144" y="30"/>
                  </a:lnTo>
                  <a:lnTo>
                    <a:pt x="118" y="46"/>
                  </a:lnTo>
                  <a:lnTo>
                    <a:pt x="92" y="64"/>
                  </a:lnTo>
                  <a:lnTo>
                    <a:pt x="66" y="82"/>
                  </a:lnTo>
                  <a:lnTo>
                    <a:pt x="42" y="102"/>
                  </a:lnTo>
                  <a:lnTo>
                    <a:pt x="20" y="124"/>
                  </a:lnTo>
                  <a:lnTo>
                    <a:pt x="0" y="148"/>
                  </a:lnTo>
                  <a:lnTo>
                    <a:pt x="0" y="148"/>
                  </a:lnTo>
                  <a:lnTo>
                    <a:pt x="68" y="138"/>
                  </a:lnTo>
                  <a:lnTo>
                    <a:pt x="68" y="138"/>
                  </a:lnTo>
                  <a:lnTo>
                    <a:pt x="74" y="138"/>
                  </a:lnTo>
                  <a:lnTo>
                    <a:pt x="74" y="138"/>
                  </a:lnTo>
                  <a:lnTo>
                    <a:pt x="136" y="68"/>
                  </a:lnTo>
                  <a:lnTo>
                    <a:pt x="200" y="0"/>
                  </a:lnTo>
                  <a:close/>
                </a:path>
              </a:pathLst>
            </a:custGeom>
            <a:solidFill>
              <a:srgbClr val="2A3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5" name="Freeform 148"/>
            <p:cNvSpPr/>
            <p:nvPr>
              <p:custDataLst>
                <p:tags r:id="rId154"/>
              </p:custDataLst>
            </p:nvPr>
          </p:nvSpPr>
          <p:spPr bwMode="auto">
            <a:xfrm>
              <a:off x="-8080692" y="7153720"/>
              <a:ext cx="317500" cy="234950"/>
            </a:xfrm>
            <a:custGeom>
              <a:avLst/>
              <a:gdLst>
                <a:gd name="T0" fmla="*/ 200 w 200"/>
                <a:gd name="T1" fmla="*/ 0 h 148"/>
                <a:gd name="T2" fmla="*/ 200 w 200"/>
                <a:gd name="T3" fmla="*/ 0 h 148"/>
                <a:gd name="T4" fmla="*/ 144 w 200"/>
                <a:gd name="T5" fmla="*/ 30 h 148"/>
                <a:gd name="T6" fmla="*/ 118 w 200"/>
                <a:gd name="T7" fmla="*/ 46 h 148"/>
                <a:gd name="T8" fmla="*/ 92 w 200"/>
                <a:gd name="T9" fmla="*/ 64 h 148"/>
                <a:gd name="T10" fmla="*/ 66 w 200"/>
                <a:gd name="T11" fmla="*/ 82 h 148"/>
                <a:gd name="T12" fmla="*/ 42 w 200"/>
                <a:gd name="T13" fmla="*/ 102 h 148"/>
                <a:gd name="T14" fmla="*/ 20 w 200"/>
                <a:gd name="T15" fmla="*/ 124 h 148"/>
                <a:gd name="T16" fmla="*/ 0 w 200"/>
                <a:gd name="T17" fmla="*/ 148 h 148"/>
                <a:gd name="T18" fmla="*/ 0 w 200"/>
                <a:gd name="T19" fmla="*/ 148 h 148"/>
                <a:gd name="T20" fmla="*/ 68 w 200"/>
                <a:gd name="T21" fmla="*/ 138 h 148"/>
                <a:gd name="T22" fmla="*/ 68 w 200"/>
                <a:gd name="T23" fmla="*/ 138 h 148"/>
                <a:gd name="T24" fmla="*/ 74 w 200"/>
                <a:gd name="T25" fmla="*/ 138 h 148"/>
                <a:gd name="T26" fmla="*/ 74 w 200"/>
                <a:gd name="T27" fmla="*/ 138 h 148"/>
                <a:gd name="T28" fmla="*/ 136 w 200"/>
                <a:gd name="T29" fmla="*/ 68 h 148"/>
                <a:gd name="T30" fmla="*/ 200 w 200"/>
                <a:gd name="T3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148">
                  <a:moveTo>
                    <a:pt x="200" y="0"/>
                  </a:moveTo>
                  <a:lnTo>
                    <a:pt x="200" y="0"/>
                  </a:lnTo>
                  <a:lnTo>
                    <a:pt x="144" y="30"/>
                  </a:lnTo>
                  <a:lnTo>
                    <a:pt x="118" y="46"/>
                  </a:lnTo>
                  <a:lnTo>
                    <a:pt x="92" y="64"/>
                  </a:lnTo>
                  <a:lnTo>
                    <a:pt x="66" y="82"/>
                  </a:lnTo>
                  <a:lnTo>
                    <a:pt x="42" y="102"/>
                  </a:lnTo>
                  <a:lnTo>
                    <a:pt x="20" y="124"/>
                  </a:lnTo>
                  <a:lnTo>
                    <a:pt x="0" y="148"/>
                  </a:lnTo>
                  <a:lnTo>
                    <a:pt x="0" y="148"/>
                  </a:lnTo>
                  <a:lnTo>
                    <a:pt x="68" y="138"/>
                  </a:lnTo>
                  <a:lnTo>
                    <a:pt x="68" y="138"/>
                  </a:lnTo>
                  <a:lnTo>
                    <a:pt x="74" y="138"/>
                  </a:lnTo>
                  <a:lnTo>
                    <a:pt x="74" y="138"/>
                  </a:lnTo>
                  <a:lnTo>
                    <a:pt x="136" y="68"/>
                  </a:lnTo>
                  <a:lnTo>
                    <a:pt x="2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6" name="Freeform 149"/>
            <p:cNvSpPr/>
            <p:nvPr>
              <p:custDataLst>
                <p:tags r:id="rId155"/>
              </p:custDataLst>
            </p:nvPr>
          </p:nvSpPr>
          <p:spPr bwMode="auto">
            <a:xfrm>
              <a:off x="-8534717" y="7185470"/>
              <a:ext cx="225425" cy="806450"/>
            </a:xfrm>
            <a:custGeom>
              <a:avLst/>
              <a:gdLst>
                <a:gd name="T0" fmla="*/ 90 w 142"/>
                <a:gd name="T1" fmla="*/ 0 h 508"/>
                <a:gd name="T2" fmla="*/ 142 w 142"/>
                <a:gd name="T3" fmla="*/ 168 h 508"/>
                <a:gd name="T4" fmla="*/ 72 w 142"/>
                <a:gd name="T5" fmla="*/ 176 h 508"/>
                <a:gd name="T6" fmla="*/ 120 w 142"/>
                <a:gd name="T7" fmla="*/ 254 h 508"/>
                <a:gd name="T8" fmla="*/ 0 w 142"/>
                <a:gd name="T9" fmla="*/ 508 h 508"/>
                <a:gd name="T10" fmla="*/ 20 w 142"/>
                <a:gd name="T11" fmla="*/ 58 h 508"/>
                <a:gd name="T12" fmla="*/ 90 w 142"/>
                <a:gd name="T13" fmla="*/ 0 h 508"/>
              </a:gdLst>
              <a:ahLst/>
              <a:cxnLst>
                <a:cxn ang="0">
                  <a:pos x="T0" y="T1"/>
                </a:cxn>
                <a:cxn ang="0">
                  <a:pos x="T2" y="T3"/>
                </a:cxn>
                <a:cxn ang="0">
                  <a:pos x="T4" y="T5"/>
                </a:cxn>
                <a:cxn ang="0">
                  <a:pos x="T6" y="T7"/>
                </a:cxn>
                <a:cxn ang="0">
                  <a:pos x="T8" y="T9"/>
                </a:cxn>
                <a:cxn ang="0">
                  <a:pos x="T10" y="T11"/>
                </a:cxn>
                <a:cxn ang="0">
                  <a:pos x="T12" y="T13"/>
                </a:cxn>
              </a:cxnLst>
              <a:rect l="0" t="0" r="r" b="b"/>
              <a:pathLst>
                <a:path w="142" h="508">
                  <a:moveTo>
                    <a:pt x="90" y="0"/>
                  </a:moveTo>
                  <a:lnTo>
                    <a:pt x="142" y="168"/>
                  </a:lnTo>
                  <a:lnTo>
                    <a:pt x="72" y="176"/>
                  </a:lnTo>
                  <a:lnTo>
                    <a:pt x="120" y="254"/>
                  </a:lnTo>
                  <a:lnTo>
                    <a:pt x="0" y="508"/>
                  </a:lnTo>
                  <a:lnTo>
                    <a:pt x="20" y="58"/>
                  </a:lnTo>
                  <a:lnTo>
                    <a:pt x="90" y="0"/>
                  </a:lnTo>
                  <a:close/>
                </a:path>
              </a:pathLst>
            </a:custGeom>
            <a:solidFill>
              <a:srgbClr val="4864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7" name="Freeform 150"/>
            <p:cNvSpPr/>
            <p:nvPr>
              <p:custDataLst>
                <p:tags r:id="rId156"/>
              </p:custDataLst>
            </p:nvPr>
          </p:nvSpPr>
          <p:spPr bwMode="auto">
            <a:xfrm>
              <a:off x="-8534717" y="7185470"/>
              <a:ext cx="225425" cy="806450"/>
            </a:xfrm>
            <a:custGeom>
              <a:avLst/>
              <a:gdLst>
                <a:gd name="T0" fmla="*/ 90 w 142"/>
                <a:gd name="T1" fmla="*/ 0 h 508"/>
                <a:gd name="T2" fmla="*/ 142 w 142"/>
                <a:gd name="T3" fmla="*/ 168 h 508"/>
                <a:gd name="T4" fmla="*/ 72 w 142"/>
                <a:gd name="T5" fmla="*/ 176 h 508"/>
                <a:gd name="T6" fmla="*/ 120 w 142"/>
                <a:gd name="T7" fmla="*/ 254 h 508"/>
                <a:gd name="T8" fmla="*/ 0 w 142"/>
                <a:gd name="T9" fmla="*/ 508 h 508"/>
                <a:gd name="T10" fmla="*/ 20 w 142"/>
                <a:gd name="T11" fmla="*/ 58 h 508"/>
                <a:gd name="T12" fmla="*/ 90 w 142"/>
                <a:gd name="T13" fmla="*/ 0 h 508"/>
              </a:gdLst>
              <a:ahLst/>
              <a:cxnLst>
                <a:cxn ang="0">
                  <a:pos x="T0" y="T1"/>
                </a:cxn>
                <a:cxn ang="0">
                  <a:pos x="T2" y="T3"/>
                </a:cxn>
                <a:cxn ang="0">
                  <a:pos x="T4" y="T5"/>
                </a:cxn>
                <a:cxn ang="0">
                  <a:pos x="T6" y="T7"/>
                </a:cxn>
                <a:cxn ang="0">
                  <a:pos x="T8" y="T9"/>
                </a:cxn>
                <a:cxn ang="0">
                  <a:pos x="T10" y="T11"/>
                </a:cxn>
                <a:cxn ang="0">
                  <a:pos x="T12" y="T13"/>
                </a:cxn>
              </a:cxnLst>
              <a:rect l="0" t="0" r="r" b="b"/>
              <a:pathLst>
                <a:path w="142" h="508">
                  <a:moveTo>
                    <a:pt x="90" y="0"/>
                  </a:moveTo>
                  <a:lnTo>
                    <a:pt x="142" y="168"/>
                  </a:lnTo>
                  <a:lnTo>
                    <a:pt x="72" y="176"/>
                  </a:lnTo>
                  <a:lnTo>
                    <a:pt x="120" y="254"/>
                  </a:lnTo>
                  <a:lnTo>
                    <a:pt x="0" y="508"/>
                  </a:lnTo>
                  <a:lnTo>
                    <a:pt x="20" y="58"/>
                  </a:lnTo>
                  <a:lnTo>
                    <a:pt x="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8" name="Freeform 151"/>
            <p:cNvSpPr/>
            <p:nvPr>
              <p:custDataLst>
                <p:tags r:id="rId157"/>
              </p:custDataLst>
            </p:nvPr>
          </p:nvSpPr>
          <p:spPr bwMode="auto">
            <a:xfrm>
              <a:off x="-7931467" y="6109145"/>
              <a:ext cx="349250" cy="2152650"/>
            </a:xfrm>
            <a:custGeom>
              <a:avLst/>
              <a:gdLst>
                <a:gd name="T0" fmla="*/ 0 w 220"/>
                <a:gd name="T1" fmla="*/ 0 h 1356"/>
                <a:gd name="T2" fmla="*/ 0 w 220"/>
                <a:gd name="T3" fmla="*/ 0 h 1356"/>
                <a:gd name="T4" fmla="*/ 36 w 220"/>
                <a:gd name="T5" fmla="*/ 212 h 1356"/>
                <a:gd name="T6" fmla="*/ 36 w 220"/>
                <a:gd name="T7" fmla="*/ 212 h 1356"/>
                <a:gd name="T8" fmla="*/ 72 w 220"/>
                <a:gd name="T9" fmla="*/ 428 h 1356"/>
                <a:gd name="T10" fmla="*/ 72 w 220"/>
                <a:gd name="T11" fmla="*/ 428 h 1356"/>
                <a:gd name="T12" fmla="*/ 114 w 220"/>
                <a:gd name="T13" fmla="*/ 678 h 1356"/>
                <a:gd name="T14" fmla="*/ 114 w 220"/>
                <a:gd name="T15" fmla="*/ 678 h 1356"/>
                <a:gd name="T16" fmla="*/ 154 w 220"/>
                <a:gd name="T17" fmla="*/ 926 h 1356"/>
                <a:gd name="T18" fmla="*/ 154 w 220"/>
                <a:gd name="T19" fmla="*/ 926 h 1356"/>
                <a:gd name="T20" fmla="*/ 188 w 220"/>
                <a:gd name="T21" fmla="*/ 1144 h 1356"/>
                <a:gd name="T22" fmla="*/ 188 w 220"/>
                <a:gd name="T23" fmla="*/ 1144 h 1356"/>
                <a:gd name="T24" fmla="*/ 220 w 220"/>
                <a:gd name="T25" fmla="*/ 1356 h 1356"/>
                <a:gd name="T26" fmla="*/ 220 w 220"/>
                <a:gd name="T27" fmla="*/ 1356 h 1356"/>
                <a:gd name="T28" fmla="*/ 184 w 220"/>
                <a:gd name="T29" fmla="*/ 1144 h 1356"/>
                <a:gd name="T30" fmla="*/ 184 w 220"/>
                <a:gd name="T31" fmla="*/ 1144 h 1356"/>
                <a:gd name="T32" fmla="*/ 146 w 220"/>
                <a:gd name="T33" fmla="*/ 928 h 1356"/>
                <a:gd name="T34" fmla="*/ 146 w 220"/>
                <a:gd name="T35" fmla="*/ 928 h 1356"/>
                <a:gd name="T36" fmla="*/ 106 w 220"/>
                <a:gd name="T37" fmla="*/ 678 h 1356"/>
                <a:gd name="T38" fmla="*/ 106 w 220"/>
                <a:gd name="T39" fmla="*/ 678 h 1356"/>
                <a:gd name="T40" fmla="*/ 66 w 220"/>
                <a:gd name="T41" fmla="*/ 430 h 1356"/>
                <a:gd name="T42" fmla="*/ 66 w 220"/>
                <a:gd name="T43" fmla="*/ 430 h 1356"/>
                <a:gd name="T44" fmla="*/ 32 w 220"/>
                <a:gd name="T45" fmla="*/ 212 h 1356"/>
                <a:gd name="T46" fmla="*/ 32 w 220"/>
                <a:gd name="T47" fmla="*/ 212 h 1356"/>
                <a:gd name="T48" fmla="*/ 0 w 220"/>
                <a:gd name="T49" fmla="*/ 0 h 1356"/>
                <a:gd name="T50" fmla="*/ 0 w 220"/>
                <a:gd name="T51"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1356">
                  <a:moveTo>
                    <a:pt x="0" y="0"/>
                  </a:moveTo>
                  <a:lnTo>
                    <a:pt x="0" y="0"/>
                  </a:lnTo>
                  <a:lnTo>
                    <a:pt x="36" y="212"/>
                  </a:lnTo>
                  <a:lnTo>
                    <a:pt x="36" y="212"/>
                  </a:lnTo>
                  <a:lnTo>
                    <a:pt x="72" y="428"/>
                  </a:lnTo>
                  <a:lnTo>
                    <a:pt x="72" y="428"/>
                  </a:lnTo>
                  <a:lnTo>
                    <a:pt x="114" y="678"/>
                  </a:lnTo>
                  <a:lnTo>
                    <a:pt x="114" y="678"/>
                  </a:lnTo>
                  <a:lnTo>
                    <a:pt x="154" y="926"/>
                  </a:lnTo>
                  <a:lnTo>
                    <a:pt x="154" y="926"/>
                  </a:lnTo>
                  <a:lnTo>
                    <a:pt x="188" y="1144"/>
                  </a:lnTo>
                  <a:lnTo>
                    <a:pt x="188" y="1144"/>
                  </a:lnTo>
                  <a:lnTo>
                    <a:pt x="220" y="1356"/>
                  </a:lnTo>
                  <a:lnTo>
                    <a:pt x="220" y="1356"/>
                  </a:lnTo>
                  <a:lnTo>
                    <a:pt x="184" y="1144"/>
                  </a:lnTo>
                  <a:lnTo>
                    <a:pt x="184" y="1144"/>
                  </a:lnTo>
                  <a:lnTo>
                    <a:pt x="146" y="928"/>
                  </a:lnTo>
                  <a:lnTo>
                    <a:pt x="146" y="928"/>
                  </a:lnTo>
                  <a:lnTo>
                    <a:pt x="106" y="678"/>
                  </a:lnTo>
                  <a:lnTo>
                    <a:pt x="106" y="678"/>
                  </a:lnTo>
                  <a:lnTo>
                    <a:pt x="66" y="430"/>
                  </a:lnTo>
                  <a:lnTo>
                    <a:pt x="66" y="430"/>
                  </a:lnTo>
                  <a:lnTo>
                    <a:pt x="32" y="212"/>
                  </a:lnTo>
                  <a:lnTo>
                    <a:pt x="32" y="212"/>
                  </a:lnTo>
                  <a:lnTo>
                    <a:pt x="0" y="0"/>
                  </a:lnTo>
                  <a:lnTo>
                    <a:pt x="0"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69" name="Freeform 152"/>
            <p:cNvSpPr>
              <a:spLocks noEditPoints="1"/>
            </p:cNvSpPr>
            <p:nvPr>
              <p:custDataLst>
                <p:tags r:id="rId158"/>
              </p:custDataLst>
            </p:nvPr>
          </p:nvSpPr>
          <p:spPr bwMode="auto">
            <a:xfrm>
              <a:off x="-8998267" y="7356920"/>
              <a:ext cx="171450" cy="98425"/>
            </a:xfrm>
            <a:custGeom>
              <a:avLst/>
              <a:gdLst>
                <a:gd name="T0" fmla="*/ 108 w 108"/>
                <a:gd name="T1" fmla="*/ 6 h 62"/>
                <a:gd name="T2" fmla="*/ 90 w 108"/>
                <a:gd name="T3" fmla="*/ 60 h 62"/>
                <a:gd name="T4" fmla="*/ 90 w 108"/>
                <a:gd name="T5" fmla="*/ 60 h 62"/>
                <a:gd name="T6" fmla="*/ 100 w 108"/>
                <a:gd name="T7" fmla="*/ 58 h 62"/>
                <a:gd name="T8" fmla="*/ 108 w 108"/>
                <a:gd name="T9" fmla="*/ 6 h 62"/>
                <a:gd name="T10" fmla="*/ 0 w 108"/>
                <a:gd name="T11" fmla="*/ 0 h 62"/>
                <a:gd name="T12" fmla="*/ 66 w 108"/>
                <a:gd name="T13" fmla="*/ 62 h 62"/>
                <a:gd name="T14" fmla="*/ 66 w 108"/>
                <a:gd name="T15" fmla="*/ 62 h 62"/>
                <a:gd name="T16" fmla="*/ 84 w 108"/>
                <a:gd name="T17" fmla="*/ 60 h 62"/>
                <a:gd name="T18" fmla="*/ 0 w 10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62">
                  <a:moveTo>
                    <a:pt x="108" y="6"/>
                  </a:moveTo>
                  <a:lnTo>
                    <a:pt x="90" y="60"/>
                  </a:lnTo>
                  <a:lnTo>
                    <a:pt x="90" y="60"/>
                  </a:lnTo>
                  <a:lnTo>
                    <a:pt x="100" y="58"/>
                  </a:lnTo>
                  <a:lnTo>
                    <a:pt x="108" y="6"/>
                  </a:lnTo>
                  <a:close/>
                  <a:moveTo>
                    <a:pt x="0" y="0"/>
                  </a:moveTo>
                  <a:lnTo>
                    <a:pt x="66" y="62"/>
                  </a:lnTo>
                  <a:lnTo>
                    <a:pt x="66" y="62"/>
                  </a:lnTo>
                  <a:lnTo>
                    <a:pt x="84" y="60"/>
                  </a:lnTo>
                  <a:lnTo>
                    <a:pt x="0" y="0"/>
                  </a:lnTo>
                  <a:close/>
                </a:path>
              </a:pathLst>
            </a:custGeom>
            <a:solidFill>
              <a:srgbClr val="E5D9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0" name="Freeform 153"/>
            <p:cNvSpPr/>
            <p:nvPr>
              <p:custDataLst>
                <p:tags r:id="rId159"/>
              </p:custDataLst>
            </p:nvPr>
          </p:nvSpPr>
          <p:spPr bwMode="auto">
            <a:xfrm>
              <a:off x="-8855392" y="7366445"/>
              <a:ext cx="28575" cy="85725"/>
            </a:xfrm>
            <a:custGeom>
              <a:avLst/>
              <a:gdLst>
                <a:gd name="T0" fmla="*/ 18 w 18"/>
                <a:gd name="T1" fmla="*/ 0 h 54"/>
                <a:gd name="T2" fmla="*/ 0 w 18"/>
                <a:gd name="T3" fmla="*/ 54 h 54"/>
                <a:gd name="T4" fmla="*/ 0 w 18"/>
                <a:gd name="T5" fmla="*/ 54 h 54"/>
                <a:gd name="T6" fmla="*/ 10 w 18"/>
                <a:gd name="T7" fmla="*/ 52 h 54"/>
                <a:gd name="T8" fmla="*/ 18 w 18"/>
                <a:gd name="T9" fmla="*/ 0 h 54"/>
              </a:gdLst>
              <a:ahLst/>
              <a:cxnLst>
                <a:cxn ang="0">
                  <a:pos x="T0" y="T1"/>
                </a:cxn>
                <a:cxn ang="0">
                  <a:pos x="T2" y="T3"/>
                </a:cxn>
                <a:cxn ang="0">
                  <a:pos x="T4" y="T5"/>
                </a:cxn>
                <a:cxn ang="0">
                  <a:pos x="T6" y="T7"/>
                </a:cxn>
                <a:cxn ang="0">
                  <a:pos x="T8" y="T9"/>
                </a:cxn>
              </a:cxnLst>
              <a:rect l="0" t="0" r="r" b="b"/>
              <a:pathLst>
                <a:path w="18" h="54">
                  <a:moveTo>
                    <a:pt x="18" y="0"/>
                  </a:moveTo>
                  <a:lnTo>
                    <a:pt x="0" y="54"/>
                  </a:lnTo>
                  <a:lnTo>
                    <a:pt x="0" y="54"/>
                  </a:lnTo>
                  <a:lnTo>
                    <a:pt x="10" y="52"/>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1" name="Freeform 154"/>
            <p:cNvSpPr/>
            <p:nvPr>
              <p:custDataLst>
                <p:tags r:id="rId160"/>
              </p:custDataLst>
            </p:nvPr>
          </p:nvSpPr>
          <p:spPr bwMode="auto">
            <a:xfrm>
              <a:off x="-8998267" y="7356920"/>
              <a:ext cx="133350" cy="98425"/>
            </a:xfrm>
            <a:custGeom>
              <a:avLst/>
              <a:gdLst>
                <a:gd name="T0" fmla="*/ 0 w 84"/>
                <a:gd name="T1" fmla="*/ 0 h 62"/>
                <a:gd name="T2" fmla="*/ 66 w 84"/>
                <a:gd name="T3" fmla="*/ 62 h 62"/>
                <a:gd name="T4" fmla="*/ 66 w 84"/>
                <a:gd name="T5" fmla="*/ 62 h 62"/>
                <a:gd name="T6" fmla="*/ 84 w 84"/>
                <a:gd name="T7" fmla="*/ 60 h 62"/>
                <a:gd name="T8" fmla="*/ 0 w 84"/>
                <a:gd name="T9" fmla="*/ 0 h 62"/>
              </a:gdLst>
              <a:ahLst/>
              <a:cxnLst>
                <a:cxn ang="0">
                  <a:pos x="T0" y="T1"/>
                </a:cxn>
                <a:cxn ang="0">
                  <a:pos x="T2" y="T3"/>
                </a:cxn>
                <a:cxn ang="0">
                  <a:pos x="T4" y="T5"/>
                </a:cxn>
                <a:cxn ang="0">
                  <a:pos x="T6" y="T7"/>
                </a:cxn>
                <a:cxn ang="0">
                  <a:pos x="T8" y="T9"/>
                </a:cxn>
              </a:cxnLst>
              <a:rect l="0" t="0" r="r" b="b"/>
              <a:pathLst>
                <a:path w="84" h="62">
                  <a:moveTo>
                    <a:pt x="0" y="0"/>
                  </a:moveTo>
                  <a:lnTo>
                    <a:pt x="66" y="62"/>
                  </a:lnTo>
                  <a:lnTo>
                    <a:pt x="66" y="62"/>
                  </a:lnTo>
                  <a:lnTo>
                    <a:pt x="84" y="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2" name="Freeform 155"/>
            <p:cNvSpPr/>
            <p:nvPr>
              <p:custDataLst>
                <p:tags r:id="rId161"/>
              </p:custDataLst>
            </p:nvPr>
          </p:nvSpPr>
          <p:spPr bwMode="auto">
            <a:xfrm>
              <a:off x="-8633142" y="7334695"/>
              <a:ext cx="95250" cy="152400"/>
            </a:xfrm>
            <a:custGeom>
              <a:avLst/>
              <a:gdLst>
                <a:gd name="T0" fmla="*/ 0 w 60"/>
                <a:gd name="T1" fmla="*/ 0 h 96"/>
                <a:gd name="T2" fmla="*/ 0 w 60"/>
                <a:gd name="T3" fmla="*/ 0 h 96"/>
                <a:gd name="T4" fmla="*/ 28 w 60"/>
                <a:gd name="T5" fmla="*/ 96 h 96"/>
                <a:gd name="T6" fmla="*/ 60 w 60"/>
                <a:gd name="T7" fmla="*/ 36 h 96"/>
                <a:gd name="T8" fmla="*/ 60 w 60"/>
                <a:gd name="T9" fmla="*/ 28 h 96"/>
                <a:gd name="T10" fmla="*/ 34 w 60"/>
                <a:gd name="T11" fmla="*/ 70 h 96"/>
                <a:gd name="T12" fmla="*/ 0 w 60"/>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60" h="96">
                  <a:moveTo>
                    <a:pt x="0" y="0"/>
                  </a:moveTo>
                  <a:lnTo>
                    <a:pt x="0" y="0"/>
                  </a:lnTo>
                  <a:lnTo>
                    <a:pt x="28" y="96"/>
                  </a:lnTo>
                  <a:lnTo>
                    <a:pt x="60" y="36"/>
                  </a:lnTo>
                  <a:lnTo>
                    <a:pt x="60" y="28"/>
                  </a:lnTo>
                  <a:lnTo>
                    <a:pt x="34" y="70"/>
                  </a:lnTo>
                  <a:lnTo>
                    <a:pt x="0" y="0"/>
                  </a:lnTo>
                  <a:close/>
                </a:path>
              </a:pathLst>
            </a:custGeom>
            <a:solidFill>
              <a:srgbClr val="E5D9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3" name="Freeform 156"/>
            <p:cNvSpPr/>
            <p:nvPr>
              <p:custDataLst>
                <p:tags r:id="rId162"/>
              </p:custDataLst>
            </p:nvPr>
          </p:nvSpPr>
          <p:spPr bwMode="auto">
            <a:xfrm>
              <a:off x="-8633142" y="7334695"/>
              <a:ext cx="95250" cy="152400"/>
            </a:xfrm>
            <a:custGeom>
              <a:avLst/>
              <a:gdLst>
                <a:gd name="T0" fmla="*/ 0 w 60"/>
                <a:gd name="T1" fmla="*/ 0 h 96"/>
                <a:gd name="T2" fmla="*/ 0 w 60"/>
                <a:gd name="T3" fmla="*/ 0 h 96"/>
                <a:gd name="T4" fmla="*/ 28 w 60"/>
                <a:gd name="T5" fmla="*/ 96 h 96"/>
                <a:gd name="T6" fmla="*/ 60 w 60"/>
                <a:gd name="T7" fmla="*/ 36 h 96"/>
                <a:gd name="T8" fmla="*/ 60 w 60"/>
                <a:gd name="T9" fmla="*/ 28 h 96"/>
                <a:gd name="T10" fmla="*/ 34 w 60"/>
                <a:gd name="T11" fmla="*/ 70 h 96"/>
                <a:gd name="T12" fmla="*/ 0 w 60"/>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60" h="96">
                  <a:moveTo>
                    <a:pt x="0" y="0"/>
                  </a:moveTo>
                  <a:lnTo>
                    <a:pt x="0" y="0"/>
                  </a:lnTo>
                  <a:lnTo>
                    <a:pt x="28" y="96"/>
                  </a:lnTo>
                  <a:lnTo>
                    <a:pt x="60" y="36"/>
                  </a:lnTo>
                  <a:lnTo>
                    <a:pt x="60" y="28"/>
                  </a:lnTo>
                  <a:lnTo>
                    <a:pt x="34" y="7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4" name="Freeform 157"/>
            <p:cNvSpPr/>
            <p:nvPr>
              <p:custDataLst>
                <p:tags r:id="rId163"/>
              </p:custDataLst>
            </p:nvPr>
          </p:nvSpPr>
          <p:spPr bwMode="auto">
            <a:xfrm>
              <a:off x="-8537892" y="7325170"/>
              <a:ext cx="31750" cy="66675"/>
            </a:xfrm>
            <a:custGeom>
              <a:avLst/>
              <a:gdLst>
                <a:gd name="T0" fmla="*/ 20 w 20"/>
                <a:gd name="T1" fmla="*/ 0 h 42"/>
                <a:gd name="T2" fmla="*/ 0 w 20"/>
                <a:gd name="T3" fmla="*/ 34 h 42"/>
                <a:gd name="T4" fmla="*/ 0 w 20"/>
                <a:gd name="T5" fmla="*/ 42 h 42"/>
                <a:gd name="T6" fmla="*/ 18 w 20"/>
                <a:gd name="T7" fmla="*/ 4 h 42"/>
                <a:gd name="T8" fmla="*/ 20 w 20"/>
                <a:gd name="T9" fmla="*/ 0 h 42"/>
              </a:gdLst>
              <a:ahLst/>
              <a:cxnLst>
                <a:cxn ang="0">
                  <a:pos x="T0" y="T1"/>
                </a:cxn>
                <a:cxn ang="0">
                  <a:pos x="T2" y="T3"/>
                </a:cxn>
                <a:cxn ang="0">
                  <a:pos x="T4" y="T5"/>
                </a:cxn>
                <a:cxn ang="0">
                  <a:pos x="T6" y="T7"/>
                </a:cxn>
                <a:cxn ang="0">
                  <a:pos x="T8" y="T9"/>
                </a:cxn>
              </a:cxnLst>
              <a:rect l="0" t="0" r="r" b="b"/>
              <a:pathLst>
                <a:path w="20" h="42">
                  <a:moveTo>
                    <a:pt x="20" y="0"/>
                  </a:moveTo>
                  <a:lnTo>
                    <a:pt x="0" y="34"/>
                  </a:lnTo>
                  <a:lnTo>
                    <a:pt x="0" y="42"/>
                  </a:lnTo>
                  <a:lnTo>
                    <a:pt x="18" y="4"/>
                  </a:lnTo>
                  <a:lnTo>
                    <a:pt x="20" y="0"/>
                  </a:lnTo>
                  <a:close/>
                </a:path>
              </a:pathLst>
            </a:custGeom>
            <a:solidFill>
              <a:srgbClr val="E5D9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5" name="Freeform 158"/>
            <p:cNvSpPr/>
            <p:nvPr>
              <p:custDataLst>
                <p:tags r:id="rId164"/>
              </p:custDataLst>
            </p:nvPr>
          </p:nvSpPr>
          <p:spPr bwMode="auto">
            <a:xfrm>
              <a:off x="-8537892" y="7325170"/>
              <a:ext cx="31750" cy="66675"/>
            </a:xfrm>
            <a:custGeom>
              <a:avLst/>
              <a:gdLst>
                <a:gd name="T0" fmla="*/ 20 w 20"/>
                <a:gd name="T1" fmla="*/ 0 h 42"/>
                <a:gd name="T2" fmla="*/ 0 w 20"/>
                <a:gd name="T3" fmla="*/ 34 h 42"/>
                <a:gd name="T4" fmla="*/ 0 w 20"/>
                <a:gd name="T5" fmla="*/ 42 h 42"/>
                <a:gd name="T6" fmla="*/ 18 w 20"/>
                <a:gd name="T7" fmla="*/ 4 h 42"/>
                <a:gd name="T8" fmla="*/ 20 w 20"/>
                <a:gd name="T9" fmla="*/ 0 h 42"/>
              </a:gdLst>
              <a:ahLst/>
              <a:cxnLst>
                <a:cxn ang="0">
                  <a:pos x="T0" y="T1"/>
                </a:cxn>
                <a:cxn ang="0">
                  <a:pos x="T2" y="T3"/>
                </a:cxn>
                <a:cxn ang="0">
                  <a:pos x="T4" y="T5"/>
                </a:cxn>
                <a:cxn ang="0">
                  <a:pos x="T6" y="T7"/>
                </a:cxn>
                <a:cxn ang="0">
                  <a:pos x="T8" y="T9"/>
                </a:cxn>
              </a:cxnLst>
              <a:rect l="0" t="0" r="r" b="b"/>
              <a:pathLst>
                <a:path w="20" h="42">
                  <a:moveTo>
                    <a:pt x="20" y="0"/>
                  </a:moveTo>
                  <a:lnTo>
                    <a:pt x="0" y="34"/>
                  </a:lnTo>
                  <a:lnTo>
                    <a:pt x="0" y="42"/>
                  </a:lnTo>
                  <a:lnTo>
                    <a:pt x="18"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6" name="Freeform 159"/>
            <p:cNvSpPr/>
            <p:nvPr>
              <p:custDataLst>
                <p:tags r:id="rId165"/>
              </p:custDataLst>
            </p:nvPr>
          </p:nvSpPr>
          <p:spPr bwMode="auto">
            <a:xfrm>
              <a:off x="-8509317" y="7325170"/>
              <a:ext cx="3175" cy="6350"/>
            </a:xfrm>
            <a:custGeom>
              <a:avLst/>
              <a:gdLst>
                <a:gd name="T0" fmla="*/ 2 w 2"/>
                <a:gd name="T1" fmla="*/ 0 h 4"/>
                <a:gd name="T2" fmla="*/ 2 w 2"/>
                <a:gd name="T3" fmla="*/ 0 h 4"/>
                <a:gd name="T4" fmla="*/ 0 w 2"/>
                <a:gd name="T5" fmla="*/ 4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lnTo>
                    <a:pt x="0" y="4"/>
                  </a:lnTo>
                  <a:lnTo>
                    <a:pt x="0" y="4"/>
                  </a:lnTo>
                  <a:lnTo>
                    <a:pt x="2" y="0"/>
                  </a:lnTo>
                  <a:close/>
                </a:path>
              </a:pathLst>
            </a:custGeom>
            <a:solidFill>
              <a:srgbClr val="2A3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7" name="Freeform 160"/>
            <p:cNvSpPr/>
            <p:nvPr>
              <p:custDataLst>
                <p:tags r:id="rId166"/>
              </p:custDataLst>
            </p:nvPr>
          </p:nvSpPr>
          <p:spPr bwMode="auto">
            <a:xfrm>
              <a:off x="-8509317" y="7325170"/>
              <a:ext cx="3175" cy="6350"/>
            </a:xfrm>
            <a:custGeom>
              <a:avLst/>
              <a:gdLst>
                <a:gd name="T0" fmla="*/ 2 w 2"/>
                <a:gd name="T1" fmla="*/ 0 h 4"/>
                <a:gd name="T2" fmla="*/ 2 w 2"/>
                <a:gd name="T3" fmla="*/ 0 h 4"/>
                <a:gd name="T4" fmla="*/ 0 w 2"/>
                <a:gd name="T5" fmla="*/ 4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lnTo>
                    <a:pt x="0" y="4"/>
                  </a:lnTo>
                  <a:lnTo>
                    <a:pt x="0" y="4"/>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8" name="Freeform 161"/>
            <p:cNvSpPr/>
            <p:nvPr>
              <p:custDataLst>
                <p:tags r:id="rId167"/>
              </p:custDataLst>
            </p:nvPr>
          </p:nvSpPr>
          <p:spPr bwMode="auto">
            <a:xfrm>
              <a:off x="-8509317" y="7318820"/>
              <a:ext cx="6350" cy="12700"/>
            </a:xfrm>
            <a:custGeom>
              <a:avLst/>
              <a:gdLst>
                <a:gd name="T0" fmla="*/ 4 w 4"/>
                <a:gd name="T1" fmla="*/ 0 h 8"/>
                <a:gd name="T2" fmla="*/ 2 w 4"/>
                <a:gd name="T3" fmla="*/ 4 h 8"/>
                <a:gd name="T4" fmla="*/ 0 w 4"/>
                <a:gd name="T5" fmla="*/ 8 h 8"/>
                <a:gd name="T6" fmla="*/ 2 w 4"/>
                <a:gd name="T7" fmla="*/ 4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2" y="4"/>
                  </a:lnTo>
                  <a:lnTo>
                    <a:pt x="0" y="8"/>
                  </a:lnTo>
                  <a:lnTo>
                    <a:pt x="2" y="4"/>
                  </a:lnTo>
                  <a:lnTo>
                    <a:pt x="4" y="0"/>
                  </a:lnTo>
                  <a:close/>
                </a:path>
              </a:pathLst>
            </a:custGeom>
            <a:solidFill>
              <a:srgbClr val="263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79" name="Freeform 162"/>
            <p:cNvSpPr/>
            <p:nvPr>
              <p:custDataLst>
                <p:tags r:id="rId168"/>
              </p:custDataLst>
            </p:nvPr>
          </p:nvSpPr>
          <p:spPr bwMode="auto">
            <a:xfrm>
              <a:off x="-8509317" y="7318820"/>
              <a:ext cx="6350" cy="12700"/>
            </a:xfrm>
            <a:custGeom>
              <a:avLst/>
              <a:gdLst>
                <a:gd name="T0" fmla="*/ 4 w 4"/>
                <a:gd name="T1" fmla="*/ 0 h 8"/>
                <a:gd name="T2" fmla="*/ 2 w 4"/>
                <a:gd name="T3" fmla="*/ 4 h 8"/>
                <a:gd name="T4" fmla="*/ 0 w 4"/>
                <a:gd name="T5" fmla="*/ 8 h 8"/>
                <a:gd name="T6" fmla="*/ 2 w 4"/>
                <a:gd name="T7" fmla="*/ 4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2" y="4"/>
                  </a:lnTo>
                  <a:lnTo>
                    <a:pt x="0" y="8"/>
                  </a:lnTo>
                  <a:lnTo>
                    <a:pt x="2" y="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0" name="Freeform 163"/>
            <p:cNvSpPr/>
            <p:nvPr>
              <p:custDataLst>
                <p:tags r:id="rId169"/>
              </p:custDataLst>
            </p:nvPr>
          </p:nvSpPr>
          <p:spPr bwMode="auto">
            <a:xfrm>
              <a:off x="-8506142" y="7277545"/>
              <a:ext cx="25400" cy="47625"/>
            </a:xfrm>
            <a:custGeom>
              <a:avLst/>
              <a:gdLst>
                <a:gd name="T0" fmla="*/ 16 w 16"/>
                <a:gd name="T1" fmla="*/ 0 h 30"/>
                <a:gd name="T2" fmla="*/ 2 w 16"/>
                <a:gd name="T3" fmla="*/ 26 h 30"/>
                <a:gd name="T4" fmla="*/ 0 w 16"/>
                <a:gd name="T5" fmla="*/ 30 h 30"/>
                <a:gd name="T6" fmla="*/ 16 w 16"/>
                <a:gd name="T7" fmla="*/ 0 h 30"/>
              </a:gdLst>
              <a:ahLst/>
              <a:cxnLst>
                <a:cxn ang="0">
                  <a:pos x="T0" y="T1"/>
                </a:cxn>
                <a:cxn ang="0">
                  <a:pos x="T2" y="T3"/>
                </a:cxn>
                <a:cxn ang="0">
                  <a:pos x="T4" y="T5"/>
                </a:cxn>
                <a:cxn ang="0">
                  <a:pos x="T6" y="T7"/>
                </a:cxn>
              </a:cxnLst>
              <a:rect l="0" t="0" r="r" b="b"/>
              <a:pathLst>
                <a:path w="16" h="30">
                  <a:moveTo>
                    <a:pt x="16" y="0"/>
                  </a:moveTo>
                  <a:lnTo>
                    <a:pt x="2" y="26"/>
                  </a:lnTo>
                  <a:lnTo>
                    <a:pt x="0" y="30"/>
                  </a:lnTo>
                  <a:lnTo>
                    <a:pt x="16" y="0"/>
                  </a:lnTo>
                  <a:close/>
                </a:path>
              </a:pathLst>
            </a:custGeom>
            <a:solidFill>
              <a:srgbClr val="415A7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1" name="Freeform 164"/>
            <p:cNvSpPr/>
            <p:nvPr>
              <p:custDataLst>
                <p:tags r:id="rId170"/>
              </p:custDataLst>
            </p:nvPr>
          </p:nvSpPr>
          <p:spPr bwMode="auto">
            <a:xfrm>
              <a:off x="-8506142" y="7277545"/>
              <a:ext cx="25400" cy="47625"/>
            </a:xfrm>
            <a:custGeom>
              <a:avLst/>
              <a:gdLst>
                <a:gd name="T0" fmla="*/ 16 w 16"/>
                <a:gd name="T1" fmla="*/ 0 h 30"/>
                <a:gd name="T2" fmla="*/ 2 w 16"/>
                <a:gd name="T3" fmla="*/ 26 h 30"/>
                <a:gd name="T4" fmla="*/ 0 w 16"/>
                <a:gd name="T5" fmla="*/ 30 h 30"/>
                <a:gd name="T6" fmla="*/ 16 w 16"/>
                <a:gd name="T7" fmla="*/ 0 h 30"/>
              </a:gdLst>
              <a:ahLst/>
              <a:cxnLst>
                <a:cxn ang="0">
                  <a:pos x="T0" y="T1"/>
                </a:cxn>
                <a:cxn ang="0">
                  <a:pos x="T2" y="T3"/>
                </a:cxn>
                <a:cxn ang="0">
                  <a:pos x="T4" y="T5"/>
                </a:cxn>
                <a:cxn ang="0">
                  <a:pos x="T6" y="T7"/>
                </a:cxn>
              </a:cxnLst>
              <a:rect l="0" t="0" r="r" b="b"/>
              <a:pathLst>
                <a:path w="16" h="30">
                  <a:moveTo>
                    <a:pt x="16" y="0"/>
                  </a:moveTo>
                  <a:lnTo>
                    <a:pt x="2" y="26"/>
                  </a:lnTo>
                  <a:lnTo>
                    <a:pt x="0" y="30"/>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2" name="Freeform 165"/>
            <p:cNvSpPr/>
            <p:nvPr>
              <p:custDataLst>
                <p:tags r:id="rId171"/>
              </p:custDataLst>
            </p:nvPr>
          </p:nvSpPr>
          <p:spPr bwMode="auto">
            <a:xfrm>
              <a:off x="-8801417" y="7341045"/>
              <a:ext cx="152400" cy="76200"/>
            </a:xfrm>
            <a:custGeom>
              <a:avLst/>
              <a:gdLst>
                <a:gd name="T0" fmla="*/ 96 w 96"/>
                <a:gd name="T1" fmla="*/ 0 h 48"/>
                <a:gd name="T2" fmla="*/ 96 w 96"/>
                <a:gd name="T3" fmla="*/ 0 h 48"/>
                <a:gd name="T4" fmla="*/ 72 w 96"/>
                <a:gd name="T5" fmla="*/ 6 h 48"/>
                <a:gd name="T6" fmla="*/ 48 w 96"/>
                <a:gd name="T7" fmla="*/ 10 h 48"/>
                <a:gd name="T8" fmla="*/ 24 w 96"/>
                <a:gd name="T9" fmla="*/ 14 h 48"/>
                <a:gd name="T10" fmla="*/ 0 w 96"/>
                <a:gd name="T11" fmla="*/ 14 h 48"/>
                <a:gd name="T12" fmla="*/ 0 w 96"/>
                <a:gd name="T13" fmla="*/ 14 h 48"/>
                <a:gd name="T14" fmla="*/ 4 w 96"/>
                <a:gd name="T15" fmla="*/ 24 h 48"/>
                <a:gd name="T16" fmla="*/ 8 w 96"/>
                <a:gd name="T17" fmla="*/ 34 h 48"/>
                <a:gd name="T18" fmla="*/ 16 w 96"/>
                <a:gd name="T19" fmla="*/ 42 h 48"/>
                <a:gd name="T20" fmla="*/ 26 w 96"/>
                <a:gd name="T21" fmla="*/ 46 h 48"/>
                <a:gd name="T22" fmla="*/ 32 w 96"/>
                <a:gd name="T23" fmla="*/ 16 h 48"/>
                <a:gd name="T24" fmla="*/ 62 w 96"/>
                <a:gd name="T25" fmla="*/ 30 h 48"/>
                <a:gd name="T26" fmla="*/ 64 w 96"/>
                <a:gd name="T27" fmla="*/ 48 h 48"/>
                <a:gd name="T28" fmla="*/ 64 w 96"/>
                <a:gd name="T29" fmla="*/ 48 h 48"/>
                <a:gd name="T30" fmla="*/ 76 w 96"/>
                <a:gd name="T31" fmla="*/ 44 h 48"/>
                <a:gd name="T32" fmla="*/ 86 w 96"/>
                <a:gd name="T33" fmla="*/ 36 h 48"/>
                <a:gd name="T34" fmla="*/ 92 w 96"/>
                <a:gd name="T35" fmla="*/ 26 h 48"/>
                <a:gd name="T36" fmla="*/ 96 w 96"/>
                <a:gd name="T37" fmla="*/ 12 h 48"/>
                <a:gd name="T38" fmla="*/ 96 w 96"/>
                <a:gd name="T39" fmla="*/ 12 h 48"/>
                <a:gd name="T40" fmla="*/ 96 w 96"/>
                <a:gd name="T4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48">
                  <a:moveTo>
                    <a:pt x="96" y="0"/>
                  </a:moveTo>
                  <a:lnTo>
                    <a:pt x="96" y="0"/>
                  </a:lnTo>
                  <a:lnTo>
                    <a:pt x="72" y="6"/>
                  </a:lnTo>
                  <a:lnTo>
                    <a:pt x="48" y="10"/>
                  </a:lnTo>
                  <a:lnTo>
                    <a:pt x="24" y="14"/>
                  </a:lnTo>
                  <a:lnTo>
                    <a:pt x="0" y="14"/>
                  </a:lnTo>
                  <a:lnTo>
                    <a:pt x="0" y="14"/>
                  </a:lnTo>
                  <a:lnTo>
                    <a:pt x="4" y="24"/>
                  </a:lnTo>
                  <a:lnTo>
                    <a:pt x="8" y="34"/>
                  </a:lnTo>
                  <a:lnTo>
                    <a:pt x="16" y="42"/>
                  </a:lnTo>
                  <a:lnTo>
                    <a:pt x="26" y="46"/>
                  </a:lnTo>
                  <a:lnTo>
                    <a:pt x="32" y="16"/>
                  </a:lnTo>
                  <a:lnTo>
                    <a:pt x="62" y="30"/>
                  </a:lnTo>
                  <a:lnTo>
                    <a:pt x="64" y="48"/>
                  </a:lnTo>
                  <a:lnTo>
                    <a:pt x="64" y="48"/>
                  </a:lnTo>
                  <a:lnTo>
                    <a:pt x="76" y="44"/>
                  </a:lnTo>
                  <a:lnTo>
                    <a:pt x="86" y="36"/>
                  </a:lnTo>
                  <a:lnTo>
                    <a:pt x="92" y="26"/>
                  </a:lnTo>
                  <a:lnTo>
                    <a:pt x="96" y="12"/>
                  </a:lnTo>
                  <a:lnTo>
                    <a:pt x="96" y="12"/>
                  </a:lnTo>
                  <a:lnTo>
                    <a:pt x="96" y="0"/>
                  </a:lnTo>
                  <a:close/>
                </a:path>
              </a:pathLst>
            </a:custGeom>
            <a:solidFill>
              <a:srgbClr val="E5D9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3" name="Freeform 166"/>
            <p:cNvSpPr/>
            <p:nvPr>
              <p:custDataLst>
                <p:tags r:id="rId172"/>
              </p:custDataLst>
            </p:nvPr>
          </p:nvSpPr>
          <p:spPr bwMode="auto">
            <a:xfrm>
              <a:off x="-8801417" y="7341045"/>
              <a:ext cx="152400" cy="76200"/>
            </a:xfrm>
            <a:custGeom>
              <a:avLst/>
              <a:gdLst>
                <a:gd name="T0" fmla="*/ 96 w 96"/>
                <a:gd name="T1" fmla="*/ 0 h 48"/>
                <a:gd name="T2" fmla="*/ 96 w 96"/>
                <a:gd name="T3" fmla="*/ 0 h 48"/>
                <a:gd name="T4" fmla="*/ 72 w 96"/>
                <a:gd name="T5" fmla="*/ 6 h 48"/>
                <a:gd name="T6" fmla="*/ 48 w 96"/>
                <a:gd name="T7" fmla="*/ 10 h 48"/>
                <a:gd name="T8" fmla="*/ 24 w 96"/>
                <a:gd name="T9" fmla="*/ 14 h 48"/>
                <a:gd name="T10" fmla="*/ 0 w 96"/>
                <a:gd name="T11" fmla="*/ 14 h 48"/>
                <a:gd name="T12" fmla="*/ 0 w 96"/>
                <a:gd name="T13" fmla="*/ 14 h 48"/>
                <a:gd name="T14" fmla="*/ 4 w 96"/>
                <a:gd name="T15" fmla="*/ 24 h 48"/>
                <a:gd name="T16" fmla="*/ 8 w 96"/>
                <a:gd name="T17" fmla="*/ 34 h 48"/>
                <a:gd name="T18" fmla="*/ 16 w 96"/>
                <a:gd name="T19" fmla="*/ 42 h 48"/>
                <a:gd name="T20" fmla="*/ 26 w 96"/>
                <a:gd name="T21" fmla="*/ 46 h 48"/>
                <a:gd name="T22" fmla="*/ 32 w 96"/>
                <a:gd name="T23" fmla="*/ 16 h 48"/>
                <a:gd name="T24" fmla="*/ 62 w 96"/>
                <a:gd name="T25" fmla="*/ 30 h 48"/>
                <a:gd name="T26" fmla="*/ 64 w 96"/>
                <a:gd name="T27" fmla="*/ 48 h 48"/>
                <a:gd name="T28" fmla="*/ 64 w 96"/>
                <a:gd name="T29" fmla="*/ 48 h 48"/>
                <a:gd name="T30" fmla="*/ 76 w 96"/>
                <a:gd name="T31" fmla="*/ 44 h 48"/>
                <a:gd name="T32" fmla="*/ 86 w 96"/>
                <a:gd name="T33" fmla="*/ 36 h 48"/>
                <a:gd name="T34" fmla="*/ 92 w 96"/>
                <a:gd name="T35" fmla="*/ 26 h 48"/>
                <a:gd name="T36" fmla="*/ 96 w 96"/>
                <a:gd name="T37" fmla="*/ 12 h 48"/>
                <a:gd name="T38" fmla="*/ 96 w 96"/>
                <a:gd name="T39" fmla="*/ 12 h 48"/>
                <a:gd name="T40" fmla="*/ 96 w 96"/>
                <a:gd name="T4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48">
                  <a:moveTo>
                    <a:pt x="96" y="0"/>
                  </a:moveTo>
                  <a:lnTo>
                    <a:pt x="96" y="0"/>
                  </a:lnTo>
                  <a:lnTo>
                    <a:pt x="72" y="6"/>
                  </a:lnTo>
                  <a:lnTo>
                    <a:pt x="48" y="10"/>
                  </a:lnTo>
                  <a:lnTo>
                    <a:pt x="24" y="14"/>
                  </a:lnTo>
                  <a:lnTo>
                    <a:pt x="0" y="14"/>
                  </a:lnTo>
                  <a:lnTo>
                    <a:pt x="0" y="14"/>
                  </a:lnTo>
                  <a:lnTo>
                    <a:pt x="4" y="24"/>
                  </a:lnTo>
                  <a:lnTo>
                    <a:pt x="8" y="34"/>
                  </a:lnTo>
                  <a:lnTo>
                    <a:pt x="16" y="42"/>
                  </a:lnTo>
                  <a:lnTo>
                    <a:pt x="26" y="46"/>
                  </a:lnTo>
                  <a:lnTo>
                    <a:pt x="32" y="16"/>
                  </a:lnTo>
                  <a:lnTo>
                    <a:pt x="62" y="30"/>
                  </a:lnTo>
                  <a:lnTo>
                    <a:pt x="64" y="48"/>
                  </a:lnTo>
                  <a:lnTo>
                    <a:pt x="64" y="48"/>
                  </a:lnTo>
                  <a:lnTo>
                    <a:pt x="76" y="44"/>
                  </a:lnTo>
                  <a:lnTo>
                    <a:pt x="86" y="36"/>
                  </a:lnTo>
                  <a:lnTo>
                    <a:pt x="92" y="26"/>
                  </a:lnTo>
                  <a:lnTo>
                    <a:pt x="96" y="12"/>
                  </a:lnTo>
                  <a:lnTo>
                    <a:pt x="96" y="12"/>
                  </a:lnTo>
                  <a:lnTo>
                    <a:pt x="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4" name="Freeform 167"/>
            <p:cNvSpPr>
              <a:spLocks noEditPoints="1"/>
            </p:cNvSpPr>
            <p:nvPr>
              <p:custDataLst>
                <p:tags r:id="rId173"/>
              </p:custDataLst>
            </p:nvPr>
          </p:nvSpPr>
          <p:spPr bwMode="auto">
            <a:xfrm>
              <a:off x="-8877617" y="7366445"/>
              <a:ext cx="196850" cy="1028700"/>
            </a:xfrm>
            <a:custGeom>
              <a:avLst/>
              <a:gdLst>
                <a:gd name="T0" fmla="*/ 116 w 124"/>
                <a:gd name="T1" fmla="*/ 216 h 648"/>
                <a:gd name="T2" fmla="*/ 116 w 124"/>
                <a:gd name="T3" fmla="*/ 216 h 648"/>
                <a:gd name="T4" fmla="*/ 34 w 124"/>
                <a:gd name="T5" fmla="*/ 222 h 648"/>
                <a:gd name="T6" fmla="*/ 0 w 124"/>
                <a:gd name="T7" fmla="*/ 392 h 648"/>
                <a:gd name="T8" fmla="*/ 10 w 124"/>
                <a:gd name="T9" fmla="*/ 450 h 648"/>
                <a:gd name="T10" fmla="*/ 10 w 124"/>
                <a:gd name="T11" fmla="*/ 450 h 648"/>
                <a:gd name="T12" fmla="*/ 48 w 124"/>
                <a:gd name="T13" fmla="*/ 648 h 648"/>
                <a:gd name="T14" fmla="*/ 48 w 124"/>
                <a:gd name="T15" fmla="*/ 648 h 648"/>
                <a:gd name="T16" fmla="*/ 124 w 124"/>
                <a:gd name="T17" fmla="*/ 564 h 648"/>
                <a:gd name="T18" fmla="*/ 116 w 124"/>
                <a:gd name="T19" fmla="*/ 216 h 648"/>
                <a:gd name="T20" fmla="*/ 80 w 124"/>
                <a:gd name="T21" fmla="*/ 0 h 648"/>
                <a:gd name="T22" fmla="*/ 74 w 124"/>
                <a:gd name="T23" fmla="*/ 30 h 648"/>
                <a:gd name="T24" fmla="*/ 70 w 124"/>
                <a:gd name="T25" fmla="*/ 46 h 648"/>
                <a:gd name="T26" fmla="*/ 70 w 124"/>
                <a:gd name="T27" fmla="*/ 46 h 648"/>
                <a:gd name="T28" fmla="*/ 112 w 124"/>
                <a:gd name="T29" fmla="*/ 40 h 648"/>
                <a:gd name="T30" fmla="*/ 112 w 124"/>
                <a:gd name="T31" fmla="*/ 32 h 648"/>
                <a:gd name="T32" fmla="*/ 110 w 124"/>
                <a:gd name="T33" fmla="*/ 14 h 648"/>
                <a:gd name="T34" fmla="*/ 80 w 124"/>
                <a:gd name="T35"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648">
                  <a:moveTo>
                    <a:pt x="116" y="216"/>
                  </a:moveTo>
                  <a:lnTo>
                    <a:pt x="116" y="216"/>
                  </a:lnTo>
                  <a:lnTo>
                    <a:pt x="34" y="222"/>
                  </a:lnTo>
                  <a:lnTo>
                    <a:pt x="0" y="392"/>
                  </a:lnTo>
                  <a:lnTo>
                    <a:pt x="10" y="450"/>
                  </a:lnTo>
                  <a:lnTo>
                    <a:pt x="10" y="450"/>
                  </a:lnTo>
                  <a:lnTo>
                    <a:pt x="48" y="648"/>
                  </a:lnTo>
                  <a:lnTo>
                    <a:pt x="48" y="648"/>
                  </a:lnTo>
                  <a:lnTo>
                    <a:pt x="124" y="564"/>
                  </a:lnTo>
                  <a:lnTo>
                    <a:pt x="116" y="216"/>
                  </a:lnTo>
                  <a:close/>
                  <a:moveTo>
                    <a:pt x="80" y="0"/>
                  </a:moveTo>
                  <a:lnTo>
                    <a:pt x="74" y="30"/>
                  </a:lnTo>
                  <a:lnTo>
                    <a:pt x="70" y="46"/>
                  </a:lnTo>
                  <a:lnTo>
                    <a:pt x="70" y="46"/>
                  </a:lnTo>
                  <a:lnTo>
                    <a:pt x="112" y="40"/>
                  </a:lnTo>
                  <a:lnTo>
                    <a:pt x="112" y="32"/>
                  </a:lnTo>
                  <a:lnTo>
                    <a:pt x="110" y="14"/>
                  </a:lnTo>
                  <a:lnTo>
                    <a:pt x="80" y="0"/>
                  </a:lnTo>
                  <a:close/>
                </a:path>
              </a:pathLst>
            </a:custGeom>
            <a:solidFill>
              <a:srgbClr val="E5D9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5" name="Freeform 168"/>
            <p:cNvSpPr/>
            <p:nvPr>
              <p:custDataLst>
                <p:tags r:id="rId174"/>
              </p:custDataLst>
            </p:nvPr>
          </p:nvSpPr>
          <p:spPr bwMode="auto">
            <a:xfrm>
              <a:off x="-8877617" y="7709345"/>
              <a:ext cx="196850" cy="685800"/>
            </a:xfrm>
            <a:custGeom>
              <a:avLst/>
              <a:gdLst>
                <a:gd name="T0" fmla="*/ 116 w 124"/>
                <a:gd name="T1" fmla="*/ 0 h 432"/>
                <a:gd name="T2" fmla="*/ 116 w 124"/>
                <a:gd name="T3" fmla="*/ 0 h 432"/>
                <a:gd name="T4" fmla="*/ 34 w 124"/>
                <a:gd name="T5" fmla="*/ 6 h 432"/>
                <a:gd name="T6" fmla="*/ 0 w 124"/>
                <a:gd name="T7" fmla="*/ 176 h 432"/>
                <a:gd name="T8" fmla="*/ 10 w 124"/>
                <a:gd name="T9" fmla="*/ 234 h 432"/>
                <a:gd name="T10" fmla="*/ 10 w 124"/>
                <a:gd name="T11" fmla="*/ 234 h 432"/>
                <a:gd name="T12" fmla="*/ 48 w 124"/>
                <a:gd name="T13" fmla="*/ 432 h 432"/>
                <a:gd name="T14" fmla="*/ 48 w 124"/>
                <a:gd name="T15" fmla="*/ 432 h 432"/>
                <a:gd name="T16" fmla="*/ 124 w 124"/>
                <a:gd name="T17" fmla="*/ 348 h 432"/>
                <a:gd name="T18" fmla="*/ 116 w 124"/>
                <a:gd name="T19"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432">
                  <a:moveTo>
                    <a:pt x="116" y="0"/>
                  </a:moveTo>
                  <a:lnTo>
                    <a:pt x="116" y="0"/>
                  </a:lnTo>
                  <a:lnTo>
                    <a:pt x="34" y="6"/>
                  </a:lnTo>
                  <a:lnTo>
                    <a:pt x="0" y="176"/>
                  </a:lnTo>
                  <a:lnTo>
                    <a:pt x="10" y="234"/>
                  </a:lnTo>
                  <a:lnTo>
                    <a:pt x="10" y="234"/>
                  </a:lnTo>
                  <a:lnTo>
                    <a:pt x="48" y="432"/>
                  </a:lnTo>
                  <a:lnTo>
                    <a:pt x="48" y="432"/>
                  </a:lnTo>
                  <a:lnTo>
                    <a:pt x="124" y="348"/>
                  </a:lnTo>
                  <a:lnTo>
                    <a:pt x="1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6" name="Freeform 169"/>
            <p:cNvSpPr/>
            <p:nvPr>
              <p:custDataLst>
                <p:tags r:id="rId175"/>
              </p:custDataLst>
            </p:nvPr>
          </p:nvSpPr>
          <p:spPr bwMode="auto">
            <a:xfrm>
              <a:off x="-8766492" y="7366445"/>
              <a:ext cx="66675" cy="73025"/>
            </a:xfrm>
            <a:custGeom>
              <a:avLst/>
              <a:gdLst>
                <a:gd name="T0" fmla="*/ 10 w 42"/>
                <a:gd name="T1" fmla="*/ 0 h 46"/>
                <a:gd name="T2" fmla="*/ 4 w 42"/>
                <a:gd name="T3" fmla="*/ 30 h 46"/>
                <a:gd name="T4" fmla="*/ 0 w 42"/>
                <a:gd name="T5" fmla="*/ 46 h 46"/>
                <a:gd name="T6" fmla="*/ 0 w 42"/>
                <a:gd name="T7" fmla="*/ 46 h 46"/>
                <a:gd name="T8" fmla="*/ 42 w 42"/>
                <a:gd name="T9" fmla="*/ 40 h 46"/>
                <a:gd name="T10" fmla="*/ 42 w 42"/>
                <a:gd name="T11" fmla="*/ 32 h 46"/>
                <a:gd name="T12" fmla="*/ 40 w 42"/>
                <a:gd name="T13" fmla="*/ 14 h 46"/>
                <a:gd name="T14" fmla="*/ 10 w 42"/>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6">
                  <a:moveTo>
                    <a:pt x="10" y="0"/>
                  </a:moveTo>
                  <a:lnTo>
                    <a:pt x="4" y="30"/>
                  </a:lnTo>
                  <a:lnTo>
                    <a:pt x="0" y="46"/>
                  </a:lnTo>
                  <a:lnTo>
                    <a:pt x="0" y="46"/>
                  </a:lnTo>
                  <a:lnTo>
                    <a:pt x="42" y="40"/>
                  </a:lnTo>
                  <a:lnTo>
                    <a:pt x="42" y="32"/>
                  </a:lnTo>
                  <a:lnTo>
                    <a:pt x="40" y="14"/>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7" name="Freeform 170"/>
            <p:cNvSpPr/>
            <p:nvPr>
              <p:custDataLst>
                <p:tags r:id="rId176"/>
              </p:custDataLst>
            </p:nvPr>
          </p:nvSpPr>
          <p:spPr bwMode="auto">
            <a:xfrm>
              <a:off x="-8804592" y="7290245"/>
              <a:ext cx="152400" cy="127000"/>
            </a:xfrm>
            <a:custGeom>
              <a:avLst/>
              <a:gdLst>
                <a:gd name="T0" fmla="*/ 96 w 96"/>
                <a:gd name="T1" fmla="*/ 42 h 80"/>
                <a:gd name="T2" fmla="*/ 96 w 96"/>
                <a:gd name="T3" fmla="*/ 42 h 80"/>
                <a:gd name="T4" fmla="*/ 96 w 96"/>
                <a:gd name="T5" fmla="*/ 50 h 80"/>
                <a:gd name="T6" fmla="*/ 94 w 96"/>
                <a:gd name="T7" fmla="*/ 56 h 80"/>
                <a:gd name="T8" fmla="*/ 90 w 96"/>
                <a:gd name="T9" fmla="*/ 64 h 80"/>
                <a:gd name="T10" fmla="*/ 84 w 96"/>
                <a:gd name="T11" fmla="*/ 70 h 80"/>
                <a:gd name="T12" fmla="*/ 78 w 96"/>
                <a:gd name="T13" fmla="*/ 74 h 80"/>
                <a:gd name="T14" fmla="*/ 72 w 96"/>
                <a:gd name="T15" fmla="*/ 78 h 80"/>
                <a:gd name="T16" fmla="*/ 64 w 96"/>
                <a:gd name="T17" fmla="*/ 80 h 80"/>
                <a:gd name="T18" fmla="*/ 56 w 96"/>
                <a:gd name="T19" fmla="*/ 80 h 80"/>
                <a:gd name="T20" fmla="*/ 40 w 96"/>
                <a:gd name="T21" fmla="*/ 80 h 80"/>
                <a:gd name="T22" fmla="*/ 40 w 96"/>
                <a:gd name="T23" fmla="*/ 80 h 80"/>
                <a:gd name="T24" fmla="*/ 32 w 96"/>
                <a:gd name="T25" fmla="*/ 78 h 80"/>
                <a:gd name="T26" fmla="*/ 24 w 96"/>
                <a:gd name="T27" fmla="*/ 76 h 80"/>
                <a:gd name="T28" fmla="*/ 18 w 96"/>
                <a:gd name="T29" fmla="*/ 72 h 80"/>
                <a:gd name="T30" fmla="*/ 12 w 96"/>
                <a:gd name="T31" fmla="*/ 68 h 80"/>
                <a:gd name="T32" fmla="*/ 8 w 96"/>
                <a:gd name="T33" fmla="*/ 62 h 80"/>
                <a:gd name="T34" fmla="*/ 4 w 96"/>
                <a:gd name="T35" fmla="*/ 54 h 80"/>
                <a:gd name="T36" fmla="*/ 2 w 96"/>
                <a:gd name="T37" fmla="*/ 46 h 80"/>
                <a:gd name="T38" fmla="*/ 0 w 96"/>
                <a:gd name="T39" fmla="*/ 38 h 80"/>
                <a:gd name="T40" fmla="*/ 0 w 96"/>
                <a:gd name="T41" fmla="*/ 38 h 80"/>
                <a:gd name="T42" fmla="*/ 2 w 96"/>
                <a:gd name="T43" fmla="*/ 30 h 80"/>
                <a:gd name="T44" fmla="*/ 4 w 96"/>
                <a:gd name="T45" fmla="*/ 24 h 80"/>
                <a:gd name="T46" fmla="*/ 8 w 96"/>
                <a:gd name="T47" fmla="*/ 16 h 80"/>
                <a:gd name="T48" fmla="*/ 14 w 96"/>
                <a:gd name="T49" fmla="*/ 10 h 80"/>
                <a:gd name="T50" fmla="*/ 20 w 96"/>
                <a:gd name="T51" fmla="*/ 6 h 80"/>
                <a:gd name="T52" fmla="*/ 26 w 96"/>
                <a:gd name="T53" fmla="*/ 2 h 80"/>
                <a:gd name="T54" fmla="*/ 34 w 96"/>
                <a:gd name="T55" fmla="*/ 0 h 80"/>
                <a:gd name="T56" fmla="*/ 42 w 96"/>
                <a:gd name="T57" fmla="*/ 0 h 80"/>
                <a:gd name="T58" fmla="*/ 58 w 96"/>
                <a:gd name="T59" fmla="*/ 0 h 80"/>
                <a:gd name="T60" fmla="*/ 58 w 96"/>
                <a:gd name="T61" fmla="*/ 0 h 80"/>
                <a:gd name="T62" fmla="*/ 66 w 96"/>
                <a:gd name="T63" fmla="*/ 2 h 80"/>
                <a:gd name="T64" fmla="*/ 74 w 96"/>
                <a:gd name="T65" fmla="*/ 4 h 80"/>
                <a:gd name="T66" fmla="*/ 80 w 96"/>
                <a:gd name="T67" fmla="*/ 8 h 80"/>
                <a:gd name="T68" fmla="*/ 86 w 96"/>
                <a:gd name="T69" fmla="*/ 12 h 80"/>
                <a:gd name="T70" fmla="*/ 90 w 96"/>
                <a:gd name="T71" fmla="*/ 18 h 80"/>
                <a:gd name="T72" fmla="*/ 94 w 96"/>
                <a:gd name="T73" fmla="*/ 26 h 80"/>
                <a:gd name="T74" fmla="*/ 96 w 96"/>
                <a:gd name="T75" fmla="*/ 34 h 80"/>
                <a:gd name="T76" fmla="*/ 96 w 96"/>
                <a:gd name="T77" fmla="*/ 42 h 80"/>
                <a:gd name="T78" fmla="*/ 96 w 96"/>
                <a:gd name="T79" fmla="*/ 4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80">
                  <a:moveTo>
                    <a:pt x="96" y="42"/>
                  </a:moveTo>
                  <a:lnTo>
                    <a:pt x="96" y="42"/>
                  </a:lnTo>
                  <a:lnTo>
                    <a:pt x="96" y="50"/>
                  </a:lnTo>
                  <a:lnTo>
                    <a:pt x="94" y="56"/>
                  </a:lnTo>
                  <a:lnTo>
                    <a:pt x="90" y="64"/>
                  </a:lnTo>
                  <a:lnTo>
                    <a:pt x="84" y="70"/>
                  </a:lnTo>
                  <a:lnTo>
                    <a:pt x="78" y="74"/>
                  </a:lnTo>
                  <a:lnTo>
                    <a:pt x="72" y="78"/>
                  </a:lnTo>
                  <a:lnTo>
                    <a:pt x="64" y="80"/>
                  </a:lnTo>
                  <a:lnTo>
                    <a:pt x="56" y="80"/>
                  </a:lnTo>
                  <a:lnTo>
                    <a:pt x="40" y="80"/>
                  </a:lnTo>
                  <a:lnTo>
                    <a:pt x="40" y="80"/>
                  </a:lnTo>
                  <a:lnTo>
                    <a:pt x="32" y="78"/>
                  </a:lnTo>
                  <a:lnTo>
                    <a:pt x="24" y="76"/>
                  </a:lnTo>
                  <a:lnTo>
                    <a:pt x="18" y="72"/>
                  </a:lnTo>
                  <a:lnTo>
                    <a:pt x="12" y="68"/>
                  </a:lnTo>
                  <a:lnTo>
                    <a:pt x="8" y="62"/>
                  </a:lnTo>
                  <a:lnTo>
                    <a:pt x="4" y="54"/>
                  </a:lnTo>
                  <a:lnTo>
                    <a:pt x="2" y="46"/>
                  </a:lnTo>
                  <a:lnTo>
                    <a:pt x="0" y="38"/>
                  </a:lnTo>
                  <a:lnTo>
                    <a:pt x="0" y="38"/>
                  </a:lnTo>
                  <a:lnTo>
                    <a:pt x="2" y="30"/>
                  </a:lnTo>
                  <a:lnTo>
                    <a:pt x="4" y="24"/>
                  </a:lnTo>
                  <a:lnTo>
                    <a:pt x="8" y="16"/>
                  </a:lnTo>
                  <a:lnTo>
                    <a:pt x="14" y="10"/>
                  </a:lnTo>
                  <a:lnTo>
                    <a:pt x="20" y="6"/>
                  </a:lnTo>
                  <a:lnTo>
                    <a:pt x="26" y="2"/>
                  </a:lnTo>
                  <a:lnTo>
                    <a:pt x="34" y="0"/>
                  </a:lnTo>
                  <a:lnTo>
                    <a:pt x="42" y="0"/>
                  </a:lnTo>
                  <a:lnTo>
                    <a:pt x="58" y="0"/>
                  </a:lnTo>
                  <a:lnTo>
                    <a:pt x="58" y="0"/>
                  </a:lnTo>
                  <a:lnTo>
                    <a:pt x="66" y="2"/>
                  </a:lnTo>
                  <a:lnTo>
                    <a:pt x="74" y="4"/>
                  </a:lnTo>
                  <a:lnTo>
                    <a:pt x="80" y="8"/>
                  </a:lnTo>
                  <a:lnTo>
                    <a:pt x="86" y="12"/>
                  </a:lnTo>
                  <a:lnTo>
                    <a:pt x="90" y="18"/>
                  </a:lnTo>
                  <a:lnTo>
                    <a:pt x="94" y="26"/>
                  </a:lnTo>
                  <a:lnTo>
                    <a:pt x="96" y="34"/>
                  </a:lnTo>
                  <a:lnTo>
                    <a:pt x="96" y="42"/>
                  </a:lnTo>
                  <a:lnTo>
                    <a:pt x="96" y="42"/>
                  </a:lnTo>
                  <a:close/>
                </a:path>
              </a:pathLst>
            </a:custGeom>
            <a:solidFill>
              <a:srgbClr val="2F4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8" name="Freeform 171"/>
            <p:cNvSpPr/>
            <p:nvPr>
              <p:custDataLst>
                <p:tags r:id="rId177"/>
              </p:custDataLst>
            </p:nvPr>
          </p:nvSpPr>
          <p:spPr bwMode="auto">
            <a:xfrm>
              <a:off x="-8804592" y="7366445"/>
              <a:ext cx="206375" cy="965200"/>
            </a:xfrm>
            <a:custGeom>
              <a:avLst/>
              <a:gdLst>
                <a:gd name="T0" fmla="*/ 34 w 130"/>
                <a:gd name="T1" fmla="*/ 0 h 608"/>
                <a:gd name="T2" fmla="*/ 0 w 130"/>
                <a:gd name="T3" fmla="*/ 440 h 608"/>
                <a:gd name="T4" fmla="*/ 60 w 130"/>
                <a:gd name="T5" fmla="*/ 608 h 608"/>
                <a:gd name="T6" fmla="*/ 130 w 130"/>
                <a:gd name="T7" fmla="*/ 450 h 608"/>
                <a:gd name="T8" fmla="*/ 64 w 130"/>
                <a:gd name="T9" fmla="*/ 12 h 608"/>
                <a:gd name="T10" fmla="*/ 34 w 130"/>
                <a:gd name="T11" fmla="*/ 0 h 608"/>
              </a:gdLst>
              <a:ahLst/>
              <a:cxnLst>
                <a:cxn ang="0">
                  <a:pos x="T0" y="T1"/>
                </a:cxn>
                <a:cxn ang="0">
                  <a:pos x="T2" y="T3"/>
                </a:cxn>
                <a:cxn ang="0">
                  <a:pos x="T4" y="T5"/>
                </a:cxn>
                <a:cxn ang="0">
                  <a:pos x="T6" y="T7"/>
                </a:cxn>
                <a:cxn ang="0">
                  <a:pos x="T8" y="T9"/>
                </a:cxn>
                <a:cxn ang="0">
                  <a:pos x="T10" y="T11"/>
                </a:cxn>
              </a:cxnLst>
              <a:rect l="0" t="0" r="r" b="b"/>
              <a:pathLst>
                <a:path w="130" h="608">
                  <a:moveTo>
                    <a:pt x="34" y="0"/>
                  </a:moveTo>
                  <a:lnTo>
                    <a:pt x="0" y="440"/>
                  </a:lnTo>
                  <a:lnTo>
                    <a:pt x="60" y="608"/>
                  </a:lnTo>
                  <a:lnTo>
                    <a:pt x="130" y="450"/>
                  </a:lnTo>
                  <a:lnTo>
                    <a:pt x="64" y="12"/>
                  </a:lnTo>
                  <a:lnTo>
                    <a:pt x="34" y="0"/>
                  </a:lnTo>
                  <a:close/>
                </a:path>
              </a:pathLst>
            </a:custGeom>
            <a:solidFill>
              <a:srgbClr val="2F4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89" name="Freeform 172"/>
            <p:cNvSpPr/>
            <p:nvPr>
              <p:custDataLst>
                <p:tags r:id="rId178"/>
              </p:custDataLst>
            </p:nvPr>
          </p:nvSpPr>
          <p:spPr bwMode="auto">
            <a:xfrm>
              <a:off x="-9344342" y="7217220"/>
              <a:ext cx="581025" cy="1377950"/>
            </a:xfrm>
            <a:custGeom>
              <a:avLst/>
              <a:gdLst>
                <a:gd name="T0" fmla="*/ 200 w 366"/>
                <a:gd name="T1" fmla="*/ 0 h 868"/>
                <a:gd name="T2" fmla="*/ 366 w 366"/>
                <a:gd name="T3" fmla="*/ 868 h 868"/>
                <a:gd name="T4" fmla="*/ 118 w 366"/>
                <a:gd name="T5" fmla="*/ 858 h 868"/>
                <a:gd name="T6" fmla="*/ 52 w 366"/>
                <a:gd name="T7" fmla="*/ 380 h 868"/>
                <a:gd name="T8" fmla="*/ 0 w 366"/>
                <a:gd name="T9" fmla="*/ 46 h 868"/>
                <a:gd name="T10" fmla="*/ 0 w 366"/>
                <a:gd name="T11" fmla="*/ 46 h 868"/>
                <a:gd name="T12" fmla="*/ 34 w 366"/>
                <a:gd name="T13" fmla="*/ 32 h 868"/>
                <a:gd name="T14" fmla="*/ 80 w 366"/>
                <a:gd name="T15" fmla="*/ 12 h 868"/>
                <a:gd name="T16" fmla="*/ 80 w 366"/>
                <a:gd name="T17" fmla="*/ 12 h 868"/>
                <a:gd name="T18" fmla="*/ 94 w 366"/>
                <a:gd name="T19" fmla="*/ 8 h 868"/>
                <a:gd name="T20" fmla="*/ 112 w 366"/>
                <a:gd name="T21" fmla="*/ 4 h 868"/>
                <a:gd name="T22" fmla="*/ 152 w 366"/>
                <a:gd name="T23" fmla="*/ 2 h 868"/>
                <a:gd name="T24" fmla="*/ 200 w 366"/>
                <a:gd name="T25"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6" h="868">
                  <a:moveTo>
                    <a:pt x="200" y="0"/>
                  </a:moveTo>
                  <a:lnTo>
                    <a:pt x="366" y="868"/>
                  </a:lnTo>
                  <a:lnTo>
                    <a:pt x="118" y="858"/>
                  </a:lnTo>
                  <a:lnTo>
                    <a:pt x="52" y="380"/>
                  </a:lnTo>
                  <a:lnTo>
                    <a:pt x="0" y="46"/>
                  </a:lnTo>
                  <a:lnTo>
                    <a:pt x="0" y="46"/>
                  </a:lnTo>
                  <a:lnTo>
                    <a:pt x="34" y="32"/>
                  </a:lnTo>
                  <a:lnTo>
                    <a:pt x="80" y="12"/>
                  </a:lnTo>
                  <a:lnTo>
                    <a:pt x="80" y="12"/>
                  </a:lnTo>
                  <a:lnTo>
                    <a:pt x="94" y="8"/>
                  </a:lnTo>
                  <a:lnTo>
                    <a:pt x="112" y="4"/>
                  </a:lnTo>
                  <a:lnTo>
                    <a:pt x="152" y="2"/>
                  </a:lnTo>
                  <a:lnTo>
                    <a:pt x="200" y="0"/>
                  </a:lnTo>
                  <a:close/>
                </a:path>
              </a:pathLst>
            </a:custGeom>
            <a:solidFill>
              <a:srgbClr val="2F4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0" name="Freeform 173"/>
            <p:cNvSpPr/>
            <p:nvPr>
              <p:custDataLst>
                <p:tags r:id="rId179"/>
              </p:custDataLst>
            </p:nvPr>
          </p:nvSpPr>
          <p:spPr bwMode="auto">
            <a:xfrm>
              <a:off x="-9344342" y="7217220"/>
              <a:ext cx="581025" cy="1377950"/>
            </a:xfrm>
            <a:custGeom>
              <a:avLst/>
              <a:gdLst>
                <a:gd name="T0" fmla="*/ 200 w 366"/>
                <a:gd name="T1" fmla="*/ 0 h 868"/>
                <a:gd name="T2" fmla="*/ 366 w 366"/>
                <a:gd name="T3" fmla="*/ 868 h 868"/>
                <a:gd name="T4" fmla="*/ 118 w 366"/>
                <a:gd name="T5" fmla="*/ 858 h 868"/>
                <a:gd name="T6" fmla="*/ 52 w 366"/>
                <a:gd name="T7" fmla="*/ 380 h 868"/>
                <a:gd name="T8" fmla="*/ 0 w 366"/>
                <a:gd name="T9" fmla="*/ 46 h 868"/>
                <a:gd name="T10" fmla="*/ 0 w 366"/>
                <a:gd name="T11" fmla="*/ 46 h 868"/>
                <a:gd name="T12" fmla="*/ 34 w 366"/>
                <a:gd name="T13" fmla="*/ 32 h 868"/>
                <a:gd name="T14" fmla="*/ 80 w 366"/>
                <a:gd name="T15" fmla="*/ 12 h 868"/>
                <a:gd name="T16" fmla="*/ 80 w 366"/>
                <a:gd name="T17" fmla="*/ 12 h 868"/>
                <a:gd name="T18" fmla="*/ 94 w 366"/>
                <a:gd name="T19" fmla="*/ 8 h 868"/>
                <a:gd name="T20" fmla="*/ 112 w 366"/>
                <a:gd name="T21" fmla="*/ 4 h 868"/>
                <a:gd name="T22" fmla="*/ 152 w 366"/>
                <a:gd name="T23" fmla="*/ 2 h 868"/>
                <a:gd name="T24" fmla="*/ 200 w 366"/>
                <a:gd name="T25"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6" h="868">
                  <a:moveTo>
                    <a:pt x="200" y="0"/>
                  </a:moveTo>
                  <a:lnTo>
                    <a:pt x="366" y="868"/>
                  </a:lnTo>
                  <a:lnTo>
                    <a:pt x="118" y="858"/>
                  </a:lnTo>
                  <a:lnTo>
                    <a:pt x="52" y="380"/>
                  </a:lnTo>
                  <a:lnTo>
                    <a:pt x="0" y="46"/>
                  </a:lnTo>
                  <a:lnTo>
                    <a:pt x="0" y="46"/>
                  </a:lnTo>
                  <a:lnTo>
                    <a:pt x="34" y="32"/>
                  </a:lnTo>
                  <a:lnTo>
                    <a:pt x="80" y="12"/>
                  </a:lnTo>
                  <a:lnTo>
                    <a:pt x="80" y="12"/>
                  </a:lnTo>
                  <a:lnTo>
                    <a:pt x="94" y="8"/>
                  </a:lnTo>
                  <a:lnTo>
                    <a:pt x="112" y="4"/>
                  </a:lnTo>
                  <a:lnTo>
                    <a:pt x="152" y="2"/>
                  </a:lnTo>
                  <a:lnTo>
                    <a:pt x="2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1" name="Freeform 174"/>
            <p:cNvSpPr/>
            <p:nvPr>
              <p:custDataLst>
                <p:tags r:id="rId180"/>
              </p:custDataLst>
            </p:nvPr>
          </p:nvSpPr>
          <p:spPr bwMode="auto">
            <a:xfrm>
              <a:off x="-8728392" y="7385495"/>
              <a:ext cx="415925" cy="323850"/>
            </a:xfrm>
            <a:custGeom>
              <a:avLst/>
              <a:gdLst>
                <a:gd name="T0" fmla="*/ 246 w 262"/>
                <a:gd name="T1" fmla="*/ 0 h 204"/>
                <a:gd name="T2" fmla="*/ 246 w 262"/>
                <a:gd name="T3" fmla="*/ 0 h 204"/>
                <a:gd name="T4" fmla="*/ 220 w 262"/>
                <a:gd name="T5" fmla="*/ 0 h 204"/>
                <a:gd name="T6" fmla="*/ 188 w 262"/>
                <a:gd name="T7" fmla="*/ 2 h 204"/>
                <a:gd name="T8" fmla="*/ 152 w 262"/>
                <a:gd name="T9" fmla="*/ 8 h 204"/>
                <a:gd name="T10" fmla="*/ 116 w 262"/>
                <a:gd name="T11" fmla="*/ 16 h 204"/>
                <a:gd name="T12" fmla="*/ 48 w 262"/>
                <a:gd name="T13" fmla="*/ 32 h 204"/>
                <a:gd name="T14" fmla="*/ 2 w 262"/>
                <a:gd name="T15" fmla="*/ 44 h 204"/>
                <a:gd name="T16" fmla="*/ 2 w 262"/>
                <a:gd name="T17" fmla="*/ 44 h 204"/>
                <a:gd name="T18" fmla="*/ 0 w 262"/>
                <a:gd name="T19" fmla="*/ 58 h 204"/>
                <a:gd name="T20" fmla="*/ 0 w 262"/>
                <a:gd name="T21" fmla="*/ 70 h 204"/>
                <a:gd name="T22" fmla="*/ 4 w 262"/>
                <a:gd name="T23" fmla="*/ 82 h 204"/>
                <a:gd name="T24" fmla="*/ 8 w 262"/>
                <a:gd name="T25" fmla="*/ 94 h 204"/>
                <a:gd name="T26" fmla="*/ 12 w 262"/>
                <a:gd name="T27" fmla="*/ 106 h 204"/>
                <a:gd name="T28" fmla="*/ 16 w 262"/>
                <a:gd name="T29" fmla="*/ 118 h 204"/>
                <a:gd name="T30" fmla="*/ 16 w 262"/>
                <a:gd name="T31" fmla="*/ 132 h 204"/>
                <a:gd name="T32" fmla="*/ 14 w 262"/>
                <a:gd name="T33" fmla="*/ 144 h 204"/>
                <a:gd name="T34" fmla="*/ 14 w 262"/>
                <a:gd name="T35" fmla="*/ 144 h 204"/>
                <a:gd name="T36" fmla="*/ 16 w 262"/>
                <a:gd name="T37" fmla="*/ 144 h 204"/>
                <a:gd name="T38" fmla="*/ 16 w 262"/>
                <a:gd name="T39" fmla="*/ 144 h 204"/>
                <a:gd name="T40" fmla="*/ 30 w 262"/>
                <a:gd name="T41" fmla="*/ 158 h 204"/>
                <a:gd name="T42" fmla="*/ 42 w 262"/>
                <a:gd name="T43" fmla="*/ 174 h 204"/>
                <a:gd name="T44" fmla="*/ 58 w 262"/>
                <a:gd name="T45" fmla="*/ 194 h 204"/>
                <a:gd name="T46" fmla="*/ 58 w 262"/>
                <a:gd name="T47" fmla="*/ 194 h 204"/>
                <a:gd name="T48" fmla="*/ 82 w 262"/>
                <a:gd name="T49" fmla="*/ 198 h 204"/>
                <a:gd name="T50" fmla="*/ 116 w 262"/>
                <a:gd name="T51" fmla="*/ 202 h 204"/>
                <a:gd name="T52" fmla="*/ 154 w 262"/>
                <a:gd name="T53" fmla="*/ 204 h 204"/>
                <a:gd name="T54" fmla="*/ 194 w 262"/>
                <a:gd name="T55" fmla="*/ 202 h 204"/>
                <a:gd name="T56" fmla="*/ 194 w 262"/>
                <a:gd name="T57" fmla="*/ 202 h 204"/>
                <a:gd name="T58" fmla="*/ 206 w 262"/>
                <a:gd name="T59" fmla="*/ 200 h 204"/>
                <a:gd name="T60" fmla="*/ 216 w 262"/>
                <a:gd name="T61" fmla="*/ 198 h 204"/>
                <a:gd name="T62" fmla="*/ 226 w 262"/>
                <a:gd name="T63" fmla="*/ 190 h 204"/>
                <a:gd name="T64" fmla="*/ 234 w 262"/>
                <a:gd name="T65" fmla="*/ 182 h 204"/>
                <a:gd name="T66" fmla="*/ 242 w 262"/>
                <a:gd name="T67" fmla="*/ 170 h 204"/>
                <a:gd name="T68" fmla="*/ 248 w 262"/>
                <a:gd name="T69" fmla="*/ 158 h 204"/>
                <a:gd name="T70" fmla="*/ 254 w 262"/>
                <a:gd name="T71" fmla="*/ 144 h 204"/>
                <a:gd name="T72" fmla="*/ 258 w 262"/>
                <a:gd name="T73" fmla="*/ 128 h 204"/>
                <a:gd name="T74" fmla="*/ 260 w 262"/>
                <a:gd name="T75" fmla="*/ 112 h 204"/>
                <a:gd name="T76" fmla="*/ 262 w 262"/>
                <a:gd name="T77" fmla="*/ 94 h 204"/>
                <a:gd name="T78" fmla="*/ 262 w 262"/>
                <a:gd name="T79" fmla="*/ 78 h 204"/>
                <a:gd name="T80" fmla="*/ 262 w 262"/>
                <a:gd name="T81" fmla="*/ 60 h 204"/>
                <a:gd name="T82" fmla="*/ 260 w 262"/>
                <a:gd name="T83" fmla="*/ 44 h 204"/>
                <a:gd name="T84" fmla="*/ 256 w 262"/>
                <a:gd name="T85" fmla="*/ 28 h 204"/>
                <a:gd name="T86" fmla="*/ 252 w 262"/>
                <a:gd name="T87" fmla="*/ 12 h 204"/>
                <a:gd name="T88" fmla="*/ 246 w 262"/>
                <a:gd name="T89" fmla="*/ 0 h 204"/>
                <a:gd name="T90" fmla="*/ 246 w 262"/>
                <a:gd name="T9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 h="204">
                  <a:moveTo>
                    <a:pt x="246" y="0"/>
                  </a:moveTo>
                  <a:lnTo>
                    <a:pt x="246" y="0"/>
                  </a:lnTo>
                  <a:lnTo>
                    <a:pt x="220" y="0"/>
                  </a:lnTo>
                  <a:lnTo>
                    <a:pt x="188" y="2"/>
                  </a:lnTo>
                  <a:lnTo>
                    <a:pt x="152" y="8"/>
                  </a:lnTo>
                  <a:lnTo>
                    <a:pt x="116" y="16"/>
                  </a:lnTo>
                  <a:lnTo>
                    <a:pt x="48" y="32"/>
                  </a:lnTo>
                  <a:lnTo>
                    <a:pt x="2" y="44"/>
                  </a:lnTo>
                  <a:lnTo>
                    <a:pt x="2" y="44"/>
                  </a:lnTo>
                  <a:lnTo>
                    <a:pt x="0" y="58"/>
                  </a:lnTo>
                  <a:lnTo>
                    <a:pt x="0" y="70"/>
                  </a:lnTo>
                  <a:lnTo>
                    <a:pt x="4" y="82"/>
                  </a:lnTo>
                  <a:lnTo>
                    <a:pt x="8" y="94"/>
                  </a:lnTo>
                  <a:lnTo>
                    <a:pt x="12" y="106"/>
                  </a:lnTo>
                  <a:lnTo>
                    <a:pt x="16" y="118"/>
                  </a:lnTo>
                  <a:lnTo>
                    <a:pt x="16" y="132"/>
                  </a:lnTo>
                  <a:lnTo>
                    <a:pt x="14" y="144"/>
                  </a:lnTo>
                  <a:lnTo>
                    <a:pt x="14" y="144"/>
                  </a:lnTo>
                  <a:lnTo>
                    <a:pt x="16" y="144"/>
                  </a:lnTo>
                  <a:lnTo>
                    <a:pt x="16" y="144"/>
                  </a:lnTo>
                  <a:lnTo>
                    <a:pt x="30" y="158"/>
                  </a:lnTo>
                  <a:lnTo>
                    <a:pt x="42" y="174"/>
                  </a:lnTo>
                  <a:lnTo>
                    <a:pt x="58" y="194"/>
                  </a:lnTo>
                  <a:lnTo>
                    <a:pt x="58" y="194"/>
                  </a:lnTo>
                  <a:lnTo>
                    <a:pt x="82" y="198"/>
                  </a:lnTo>
                  <a:lnTo>
                    <a:pt x="116" y="202"/>
                  </a:lnTo>
                  <a:lnTo>
                    <a:pt x="154" y="204"/>
                  </a:lnTo>
                  <a:lnTo>
                    <a:pt x="194" y="202"/>
                  </a:lnTo>
                  <a:lnTo>
                    <a:pt x="194" y="202"/>
                  </a:lnTo>
                  <a:lnTo>
                    <a:pt x="206" y="200"/>
                  </a:lnTo>
                  <a:lnTo>
                    <a:pt x="216" y="198"/>
                  </a:lnTo>
                  <a:lnTo>
                    <a:pt x="226" y="190"/>
                  </a:lnTo>
                  <a:lnTo>
                    <a:pt x="234" y="182"/>
                  </a:lnTo>
                  <a:lnTo>
                    <a:pt x="242" y="170"/>
                  </a:lnTo>
                  <a:lnTo>
                    <a:pt x="248" y="158"/>
                  </a:lnTo>
                  <a:lnTo>
                    <a:pt x="254" y="144"/>
                  </a:lnTo>
                  <a:lnTo>
                    <a:pt x="258" y="128"/>
                  </a:lnTo>
                  <a:lnTo>
                    <a:pt x="260" y="112"/>
                  </a:lnTo>
                  <a:lnTo>
                    <a:pt x="262" y="94"/>
                  </a:lnTo>
                  <a:lnTo>
                    <a:pt x="262" y="78"/>
                  </a:lnTo>
                  <a:lnTo>
                    <a:pt x="262" y="60"/>
                  </a:lnTo>
                  <a:lnTo>
                    <a:pt x="260" y="44"/>
                  </a:lnTo>
                  <a:lnTo>
                    <a:pt x="256" y="28"/>
                  </a:lnTo>
                  <a:lnTo>
                    <a:pt x="252" y="12"/>
                  </a:lnTo>
                  <a:lnTo>
                    <a:pt x="246" y="0"/>
                  </a:lnTo>
                  <a:lnTo>
                    <a:pt x="246" y="0"/>
                  </a:lnTo>
                  <a:close/>
                </a:path>
              </a:pathLst>
            </a:custGeom>
            <a:solidFill>
              <a:srgbClr val="FFDE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2" name="Freeform 175"/>
            <p:cNvSpPr/>
            <p:nvPr>
              <p:custDataLst>
                <p:tags r:id="rId181"/>
              </p:custDataLst>
            </p:nvPr>
          </p:nvSpPr>
          <p:spPr bwMode="auto">
            <a:xfrm>
              <a:off x="-8642667" y="7290245"/>
              <a:ext cx="215900" cy="152400"/>
            </a:xfrm>
            <a:custGeom>
              <a:avLst/>
              <a:gdLst>
                <a:gd name="T0" fmla="*/ 0 w 136"/>
                <a:gd name="T1" fmla="*/ 90 h 96"/>
                <a:gd name="T2" fmla="*/ 0 w 136"/>
                <a:gd name="T3" fmla="*/ 90 h 96"/>
                <a:gd name="T4" fmla="*/ 26 w 136"/>
                <a:gd name="T5" fmla="*/ 76 h 96"/>
                <a:gd name="T6" fmla="*/ 52 w 136"/>
                <a:gd name="T7" fmla="*/ 60 h 96"/>
                <a:gd name="T8" fmla="*/ 66 w 136"/>
                <a:gd name="T9" fmla="*/ 52 h 96"/>
                <a:gd name="T10" fmla="*/ 78 w 136"/>
                <a:gd name="T11" fmla="*/ 40 h 96"/>
                <a:gd name="T12" fmla="*/ 78 w 136"/>
                <a:gd name="T13" fmla="*/ 40 h 96"/>
                <a:gd name="T14" fmla="*/ 108 w 136"/>
                <a:gd name="T15" fmla="*/ 14 h 96"/>
                <a:gd name="T16" fmla="*/ 120 w 136"/>
                <a:gd name="T17" fmla="*/ 4 h 96"/>
                <a:gd name="T18" fmla="*/ 128 w 136"/>
                <a:gd name="T19" fmla="*/ 0 h 96"/>
                <a:gd name="T20" fmla="*/ 128 w 136"/>
                <a:gd name="T21" fmla="*/ 0 h 96"/>
                <a:gd name="T22" fmla="*/ 130 w 136"/>
                <a:gd name="T23" fmla="*/ 2 h 96"/>
                <a:gd name="T24" fmla="*/ 132 w 136"/>
                <a:gd name="T25" fmla="*/ 4 h 96"/>
                <a:gd name="T26" fmla="*/ 136 w 136"/>
                <a:gd name="T27" fmla="*/ 14 h 96"/>
                <a:gd name="T28" fmla="*/ 136 w 136"/>
                <a:gd name="T29" fmla="*/ 26 h 96"/>
                <a:gd name="T30" fmla="*/ 134 w 136"/>
                <a:gd name="T31" fmla="*/ 40 h 96"/>
                <a:gd name="T32" fmla="*/ 134 w 136"/>
                <a:gd name="T33" fmla="*/ 40 h 96"/>
                <a:gd name="T34" fmla="*/ 126 w 136"/>
                <a:gd name="T35" fmla="*/ 54 h 96"/>
                <a:gd name="T36" fmla="*/ 116 w 136"/>
                <a:gd name="T37" fmla="*/ 64 h 96"/>
                <a:gd name="T38" fmla="*/ 104 w 136"/>
                <a:gd name="T39" fmla="*/ 74 h 96"/>
                <a:gd name="T40" fmla="*/ 90 w 136"/>
                <a:gd name="T41" fmla="*/ 82 h 96"/>
                <a:gd name="T42" fmla="*/ 66 w 136"/>
                <a:gd name="T43" fmla="*/ 92 h 96"/>
                <a:gd name="T44" fmla="*/ 56 w 136"/>
                <a:gd name="T45" fmla="*/ 96 h 96"/>
                <a:gd name="T46" fmla="*/ 0 w 136"/>
                <a:gd name="T47"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6">
                  <a:moveTo>
                    <a:pt x="0" y="90"/>
                  </a:moveTo>
                  <a:lnTo>
                    <a:pt x="0" y="90"/>
                  </a:lnTo>
                  <a:lnTo>
                    <a:pt x="26" y="76"/>
                  </a:lnTo>
                  <a:lnTo>
                    <a:pt x="52" y="60"/>
                  </a:lnTo>
                  <a:lnTo>
                    <a:pt x="66" y="52"/>
                  </a:lnTo>
                  <a:lnTo>
                    <a:pt x="78" y="40"/>
                  </a:lnTo>
                  <a:lnTo>
                    <a:pt x="78" y="40"/>
                  </a:lnTo>
                  <a:lnTo>
                    <a:pt x="108" y="14"/>
                  </a:lnTo>
                  <a:lnTo>
                    <a:pt x="120" y="4"/>
                  </a:lnTo>
                  <a:lnTo>
                    <a:pt x="128" y="0"/>
                  </a:lnTo>
                  <a:lnTo>
                    <a:pt x="128" y="0"/>
                  </a:lnTo>
                  <a:lnTo>
                    <a:pt x="130" y="2"/>
                  </a:lnTo>
                  <a:lnTo>
                    <a:pt x="132" y="4"/>
                  </a:lnTo>
                  <a:lnTo>
                    <a:pt x="136" y="14"/>
                  </a:lnTo>
                  <a:lnTo>
                    <a:pt x="136" y="26"/>
                  </a:lnTo>
                  <a:lnTo>
                    <a:pt x="134" y="40"/>
                  </a:lnTo>
                  <a:lnTo>
                    <a:pt x="134" y="40"/>
                  </a:lnTo>
                  <a:lnTo>
                    <a:pt x="126" y="54"/>
                  </a:lnTo>
                  <a:lnTo>
                    <a:pt x="116" y="64"/>
                  </a:lnTo>
                  <a:lnTo>
                    <a:pt x="104" y="74"/>
                  </a:lnTo>
                  <a:lnTo>
                    <a:pt x="90" y="82"/>
                  </a:lnTo>
                  <a:lnTo>
                    <a:pt x="66" y="92"/>
                  </a:lnTo>
                  <a:lnTo>
                    <a:pt x="56" y="96"/>
                  </a:lnTo>
                  <a:lnTo>
                    <a:pt x="0" y="90"/>
                  </a:lnTo>
                  <a:close/>
                </a:path>
              </a:pathLst>
            </a:custGeom>
            <a:solidFill>
              <a:srgbClr val="FFDE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3" name="Freeform 176"/>
            <p:cNvSpPr/>
            <p:nvPr>
              <p:custDataLst>
                <p:tags r:id="rId182"/>
              </p:custDataLst>
            </p:nvPr>
          </p:nvSpPr>
          <p:spPr bwMode="auto">
            <a:xfrm>
              <a:off x="-8404542" y="7353745"/>
              <a:ext cx="314325" cy="111125"/>
            </a:xfrm>
            <a:custGeom>
              <a:avLst/>
              <a:gdLst>
                <a:gd name="T0" fmla="*/ 0 w 198"/>
                <a:gd name="T1" fmla="*/ 20 h 70"/>
                <a:gd name="T2" fmla="*/ 0 w 198"/>
                <a:gd name="T3" fmla="*/ 20 h 70"/>
                <a:gd name="T4" fmla="*/ 110 w 198"/>
                <a:gd name="T5" fmla="*/ 8 h 70"/>
                <a:gd name="T6" fmla="*/ 110 w 198"/>
                <a:gd name="T7" fmla="*/ 8 h 70"/>
                <a:gd name="T8" fmla="*/ 178 w 198"/>
                <a:gd name="T9" fmla="*/ 0 h 70"/>
                <a:gd name="T10" fmla="*/ 178 w 198"/>
                <a:gd name="T11" fmla="*/ 0 h 70"/>
                <a:gd name="T12" fmla="*/ 182 w 198"/>
                <a:gd name="T13" fmla="*/ 4 h 70"/>
                <a:gd name="T14" fmla="*/ 190 w 198"/>
                <a:gd name="T15" fmla="*/ 12 h 70"/>
                <a:gd name="T16" fmla="*/ 194 w 198"/>
                <a:gd name="T17" fmla="*/ 18 h 70"/>
                <a:gd name="T18" fmla="*/ 198 w 198"/>
                <a:gd name="T19" fmla="*/ 26 h 70"/>
                <a:gd name="T20" fmla="*/ 198 w 198"/>
                <a:gd name="T21" fmla="*/ 36 h 70"/>
                <a:gd name="T22" fmla="*/ 196 w 198"/>
                <a:gd name="T23" fmla="*/ 46 h 70"/>
                <a:gd name="T24" fmla="*/ 146 w 198"/>
                <a:gd name="T25" fmla="*/ 56 h 70"/>
                <a:gd name="T26" fmla="*/ 118 w 198"/>
                <a:gd name="T27" fmla="*/ 60 h 70"/>
                <a:gd name="T28" fmla="*/ 46 w 198"/>
                <a:gd name="T29" fmla="*/ 70 h 70"/>
                <a:gd name="T30" fmla="*/ 0 w 198"/>
                <a:gd name="T31" fmla="*/ 2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8" h="70">
                  <a:moveTo>
                    <a:pt x="0" y="20"/>
                  </a:moveTo>
                  <a:lnTo>
                    <a:pt x="0" y="20"/>
                  </a:lnTo>
                  <a:lnTo>
                    <a:pt x="110" y="8"/>
                  </a:lnTo>
                  <a:lnTo>
                    <a:pt x="110" y="8"/>
                  </a:lnTo>
                  <a:lnTo>
                    <a:pt x="178" y="0"/>
                  </a:lnTo>
                  <a:lnTo>
                    <a:pt x="178" y="0"/>
                  </a:lnTo>
                  <a:lnTo>
                    <a:pt x="182" y="4"/>
                  </a:lnTo>
                  <a:lnTo>
                    <a:pt x="190" y="12"/>
                  </a:lnTo>
                  <a:lnTo>
                    <a:pt x="194" y="18"/>
                  </a:lnTo>
                  <a:lnTo>
                    <a:pt x="198" y="26"/>
                  </a:lnTo>
                  <a:lnTo>
                    <a:pt x="198" y="36"/>
                  </a:lnTo>
                  <a:lnTo>
                    <a:pt x="196" y="46"/>
                  </a:lnTo>
                  <a:lnTo>
                    <a:pt x="146" y="56"/>
                  </a:lnTo>
                  <a:lnTo>
                    <a:pt x="118" y="60"/>
                  </a:lnTo>
                  <a:lnTo>
                    <a:pt x="46" y="70"/>
                  </a:lnTo>
                  <a:lnTo>
                    <a:pt x="0" y="20"/>
                  </a:lnTo>
                  <a:close/>
                </a:path>
              </a:pathLst>
            </a:custGeom>
            <a:solidFill>
              <a:srgbClr val="FFDE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4" name="Freeform 177"/>
            <p:cNvSpPr/>
            <p:nvPr>
              <p:custDataLst>
                <p:tags r:id="rId183"/>
              </p:custDataLst>
            </p:nvPr>
          </p:nvSpPr>
          <p:spPr bwMode="auto">
            <a:xfrm>
              <a:off x="-8372792" y="7468045"/>
              <a:ext cx="101600" cy="101600"/>
            </a:xfrm>
            <a:custGeom>
              <a:avLst/>
              <a:gdLst>
                <a:gd name="T0" fmla="*/ 0 w 64"/>
                <a:gd name="T1" fmla="*/ 64 h 64"/>
                <a:gd name="T2" fmla="*/ 0 w 64"/>
                <a:gd name="T3" fmla="*/ 64 h 64"/>
                <a:gd name="T4" fmla="*/ 26 w 64"/>
                <a:gd name="T5" fmla="*/ 62 h 64"/>
                <a:gd name="T6" fmla="*/ 44 w 64"/>
                <a:gd name="T7" fmla="*/ 60 h 64"/>
                <a:gd name="T8" fmla="*/ 52 w 64"/>
                <a:gd name="T9" fmla="*/ 58 h 64"/>
                <a:gd name="T10" fmla="*/ 56 w 64"/>
                <a:gd name="T11" fmla="*/ 56 h 64"/>
                <a:gd name="T12" fmla="*/ 56 w 64"/>
                <a:gd name="T13" fmla="*/ 56 h 64"/>
                <a:gd name="T14" fmla="*/ 62 w 64"/>
                <a:gd name="T15" fmla="*/ 44 h 64"/>
                <a:gd name="T16" fmla="*/ 64 w 64"/>
                <a:gd name="T17" fmla="*/ 36 h 64"/>
                <a:gd name="T18" fmla="*/ 64 w 64"/>
                <a:gd name="T19" fmla="*/ 36 h 64"/>
                <a:gd name="T20" fmla="*/ 64 w 64"/>
                <a:gd name="T21" fmla="*/ 22 h 64"/>
                <a:gd name="T22" fmla="*/ 64 w 64"/>
                <a:gd name="T23" fmla="*/ 12 h 64"/>
                <a:gd name="T24" fmla="*/ 62 w 64"/>
                <a:gd name="T25" fmla="*/ 8 h 64"/>
                <a:gd name="T26" fmla="*/ 62 w 64"/>
                <a:gd name="T27" fmla="*/ 8 h 64"/>
                <a:gd name="T28" fmla="*/ 50 w 64"/>
                <a:gd name="T29" fmla="*/ 2 h 64"/>
                <a:gd name="T30" fmla="*/ 36 w 64"/>
                <a:gd name="T31" fmla="*/ 0 h 64"/>
                <a:gd name="T32" fmla="*/ 20 w 64"/>
                <a:gd name="T33" fmla="*/ 0 h 64"/>
                <a:gd name="T34" fmla="*/ 0 w 64"/>
                <a:gd name="T3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4">
                  <a:moveTo>
                    <a:pt x="0" y="64"/>
                  </a:moveTo>
                  <a:lnTo>
                    <a:pt x="0" y="64"/>
                  </a:lnTo>
                  <a:lnTo>
                    <a:pt x="26" y="62"/>
                  </a:lnTo>
                  <a:lnTo>
                    <a:pt x="44" y="60"/>
                  </a:lnTo>
                  <a:lnTo>
                    <a:pt x="52" y="58"/>
                  </a:lnTo>
                  <a:lnTo>
                    <a:pt x="56" y="56"/>
                  </a:lnTo>
                  <a:lnTo>
                    <a:pt x="56" y="56"/>
                  </a:lnTo>
                  <a:lnTo>
                    <a:pt x="62" y="44"/>
                  </a:lnTo>
                  <a:lnTo>
                    <a:pt x="64" y="36"/>
                  </a:lnTo>
                  <a:lnTo>
                    <a:pt x="64" y="36"/>
                  </a:lnTo>
                  <a:lnTo>
                    <a:pt x="64" y="22"/>
                  </a:lnTo>
                  <a:lnTo>
                    <a:pt x="64" y="12"/>
                  </a:lnTo>
                  <a:lnTo>
                    <a:pt x="62" y="8"/>
                  </a:lnTo>
                  <a:lnTo>
                    <a:pt x="62" y="8"/>
                  </a:lnTo>
                  <a:lnTo>
                    <a:pt x="50" y="2"/>
                  </a:lnTo>
                  <a:lnTo>
                    <a:pt x="36" y="0"/>
                  </a:lnTo>
                  <a:lnTo>
                    <a:pt x="20" y="0"/>
                  </a:lnTo>
                  <a:lnTo>
                    <a:pt x="0" y="64"/>
                  </a:lnTo>
                  <a:close/>
                </a:path>
              </a:pathLst>
            </a:custGeom>
            <a:solidFill>
              <a:srgbClr val="FFDE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5" name="Freeform 178"/>
            <p:cNvSpPr/>
            <p:nvPr>
              <p:custDataLst>
                <p:tags r:id="rId184"/>
              </p:custDataLst>
            </p:nvPr>
          </p:nvSpPr>
          <p:spPr bwMode="auto">
            <a:xfrm>
              <a:off x="-9268142" y="7737920"/>
              <a:ext cx="339725" cy="307975"/>
            </a:xfrm>
            <a:custGeom>
              <a:avLst/>
              <a:gdLst>
                <a:gd name="T0" fmla="*/ 134 w 214"/>
                <a:gd name="T1" fmla="*/ 0 h 194"/>
                <a:gd name="T2" fmla="*/ 134 w 214"/>
                <a:gd name="T3" fmla="*/ 0 h 194"/>
                <a:gd name="T4" fmla="*/ 0 w 214"/>
                <a:gd name="T5" fmla="*/ 12 h 194"/>
                <a:gd name="T6" fmla="*/ 14 w 214"/>
                <a:gd name="T7" fmla="*/ 88 h 194"/>
                <a:gd name="T8" fmla="*/ 214 w 214"/>
                <a:gd name="T9" fmla="*/ 194 h 194"/>
                <a:gd name="T10" fmla="*/ 188 w 214"/>
                <a:gd name="T11" fmla="*/ 94 h 194"/>
                <a:gd name="T12" fmla="*/ 134 w 214"/>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214" h="194">
                  <a:moveTo>
                    <a:pt x="134" y="0"/>
                  </a:moveTo>
                  <a:lnTo>
                    <a:pt x="134" y="0"/>
                  </a:lnTo>
                  <a:lnTo>
                    <a:pt x="0" y="12"/>
                  </a:lnTo>
                  <a:lnTo>
                    <a:pt x="14" y="88"/>
                  </a:lnTo>
                  <a:lnTo>
                    <a:pt x="214" y="194"/>
                  </a:lnTo>
                  <a:lnTo>
                    <a:pt x="188" y="94"/>
                  </a:lnTo>
                  <a:lnTo>
                    <a:pt x="134" y="0"/>
                  </a:lnTo>
                  <a:close/>
                </a:path>
              </a:pathLst>
            </a:custGeom>
            <a:solidFill>
              <a:srgbClr val="2A3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6" name="Freeform 179"/>
            <p:cNvSpPr/>
            <p:nvPr>
              <p:custDataLst>
                <p:tags r:id="rId185"/>
              </p:custDataLst>
            </p:nvPr>
          </p:nvSpPr>
          <p:spPr bwMode="auto">
            <a:xfrm>
              <a:off x="-9268142" y="7737920"/>
              <a:ext cx="339725" cy="307975"/>
            </a:xfrm>
            <a:custGeom>
              <a:avLst/>
              <a:gdLst>
                <a:gd name="T0" fmla="*/ 134 w 214"/>
                <a:gd name="T1" fmla="*/ 0 h 194"/>
                <a:gd name="T2" fmla="*/ 134 w 214"/>
                <a:gd name="T3" fmla="*/ 0 h 194"/>
                <a:gd name="T4" fmla="*/ 0 w 214"/>
                <a:gd name="T5" fmla="*/ 12 h 194"/>
                <a:gd name="T6" fmla="*/ 14 w 214"/>
                <a:gd name="T7" fmla="*/ 88 h 194"/>
                <a:gd name="T8" fmla="*/ 214 w 214"/>
                <a:gd name="T9" fmla="*/ 194 h 194"/>
                <a:gd name="T10" fmla="*/ 188 w 214"/>
                <a:gd name="T11" fmla="*/ 94 h 194"/>
                <a:gd name="T12" fmla="*/ 134 w 214"/>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214" h="194">
                  <a:moveTo>
                    <a:pt x="134" y="0"/>
                  </a:moveTo>
                  <a:lnTo>
                    <a:pt x="134" y="0"/>
                  </a:lnTo>
                  <a:lnTo>
                    <a:pt x="0" y="12"/>
                  </a:lnTo>
                  <a:lnTo>
                    <a:pt x="14" y="88"/>
                  </a:lnTo>
                  <a:lnTo>
                    <a:pt x="214" y="194"/>
                  </a:lnTo>
                  <a:lnTo>
                    <a:pt x="188" y="94"/>
                  </a:lnTo>
                  <a:lnTo>
                    <a:pt x="1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7" name="Freeform 180"/>
            <p:cNvSpPr/>
            <p:nvPr>
              <p:custDataLst>
                <p:tags r:id="rId186"/>
              </p:custDataLst>
            </p:nvPr>
          </p:nvSpPr>
          <p:spPr bwMode="auto">
            <a:xfrm>
              <a:off x="-9188767" y="7268020"/>
              <a:ext cx="327025" cy="812800"/>
            </a:xfrm>
            <a:custGeom>
              <a:avLst/>
              <a:gdLst>
                <a:gd name="T0" fmla="*/ 44 w 206"/>
                <a:gd name="T1" fmla="*/ 0 h 512"/>
                <a:gd name="T2" fmla="*/ 0 w 206"/>
                <a:gd name="T3" fmla="*/ 138 h 512"/>
                <a:gd name="T4" fmla="*/ 76 w 206"/>
                <a:gd name="T5" fmla="*/ 162 h 512"/>
                <a:gd name="T6" fmla="*/ 42 w 206"/>
                <a:gd name="T7" fmla="*/ 222 h 512"/>
                <a:gd name="T8" fmla="*/ 206 w 206"/>
                <a:gd name="T9" fmla="*/ 512 h 512"/>
                <a:gd name="T10" fmla="*/ 112 w 206"/>
                <a:gd name="T11" fmla="*/ 36 h 512"/>
                <a:gd name="T12" fmla="*/ 44 w 206"/>
                <a:gd name="T13" fmla="*/ 0 h 512"/>
              </a:gdLst>
              <a:ahLst/>
              <a:cxnLst>
                <a:cxn ang="0">
                  <a:pos x="T0" y="T1"/>
                </a:cxn>
                <a:cxn ang="0">
                  <a:pos x="T2" y="T3"/>
                </a:cxn>
                <a:cxn ang="0">
                  <a:pos x="T4" y="T5"/>
                </a:cxn>
                <a:cxn ang="0">
                  <a:pos x="T6" y="T7"/>
                </a:cxn>
                <a:cxn ang="0">
                  <a:pos x="T8" y="T9"/>
                </a:cxn>
                <a:cxn ang="0">
                  <a:pos x="T10" y="T11"/>
                </a:cxn>
                <a:cxn ang="0">
                  <a:pos x="T12" y="T13"/>
                </a:cxn>
              </a:cxnLst>
              <a:rect l="0" t="0" r="r" b="b"/>
              <a:pathLst>
                <a:path w="206" h="512">
                  <a:moveTo>
                    <a:pt x="44" y="0"/>
                  </a:moveTo>
                  <a:lnTo>
                    <a:pt x="0" y="138"/>
                  </a:lnTo>
                  <a:lnTo>
                    <a:pt x="76" y="162"/>
                  </a:lnTo>
                  <a:lnTo>
                    <a:pt x="42" y="222"/>
                  </a:lnTo>
                  <a:lnTo>
                    <a:pt x="206" y="512"/>
                  </a:lnTo>
                  <a:lnTo>
                    <a:pt x="112" y="36"/>
                  </a:lnTo>
                  <a:lnTo>
                    <a:pt x="44" y="0"/>
                  </a:lnTo>
                  <a:close/>
                </a:path>
              </a:pathLst>
            </a:custGeom>
            <a:solidFill>
              <a:srgbClr val="4864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8" name="Freeform 181"/>
            <p:cNvSpPr/>
            <p:nvPr>
              <p:custDataLst>
                <p:tags r:id="rId187"/>
              </p:custDataLst>
            </p:nvPr>
          </p:nvSpPr>
          <p:spPr bwMode="auto">
            <a:xfrm>
              <a:off x="-9188767" y="7268020"/>
              <a:ext cx="327025" cy="812800"/>
            </a:xfrm>
            <a:custGeom>
              <a:avLst/>
              <a:gdLst>
                <a:gd name="T0" fmla="*/ 44 w 206"/>
                <a:gd name="T1" fmla="*/ 0 h 512"/>
                <a:gd name="T2" fmla="*/ 0 w 206"/>
                <a:gd name="T3" fmla="*/ 138 h 512"/>
                <a:gd name="T4" fmla="*/ 76 w 206"/>
                <a:gd name="T5" fmla="*/ 162 h 512"/>
                <a:gd name="T6" fmla="*/ 42 w 206"/>
                <a:gd name="T7" fmla="*/ 222 h 512"/>
                <a:gd name="T8" fmla="*/ 206 w 206"/>
                <a:gd name="T9" fmla="*/ 512 h 512"/>
                <a:gd name="T10" fmla="*/ 112 w 206"/>
                <a:gd name="T11" fmla="*/ 36 h 512"/>
                <a:gd name="T12" fmla="*/ 44 w 206"/>
                <a:gd name="T13" fmla="*/ 0 h 512"/>
              </a:gdLst>
              <a:ahLst/>
              <a:cxnLst>
                <a:cxn ang="0">
                  <a:pos x="T0" y="T1"/>
                </a:cxn>
                <a:cxn ang="0">
                  <a:pos x="T2" y="T3"/>
                </a:cxn>
                <a:cxn ang="0">
                  <a:pos x="T4" y="T5"/>
                </a:cxn>
                <a:cxn ang="0">
                  <a:pos x="T6" y="T7"/>
                </a:cxn>
                <a:cxn ang="0">
                  <a:pos x="T8" y="T9"/>
                </a:cxn>
                <a:cxn ang="0">
                  <a:pos x="T10" y="T11"/>
                </a:cxn>
                <a:cxn ang="0">
                  <a:pos x="T12" y="T13"/>
                </a:cxn>
              </a:cxnLst>
              <a:rect l="0" t="0" r="r" b="b"/>
              <a:pathLst>
                <a:path w="206" h="512">
                  <a:moveTo>
                    <a:pt x="44" y="0"/>
                  </a:moveTo>
                  <a:lnTo>
                    <a:pt x="0" y="138"/>
                  </a:lnTo>
                  <a:lnTo>
                    <a:pt x="76" y="162"/>
                  </a:lnTo>
                  <a:lnTo>
                    <a:pt x="42" y="222"/>
                  </a:lnTo>
                  <a:lnTo>
                    <a:pt x="206" y="512"/>
                  </a:lnTo>
                  <a:lnTo>
                    <a:pt x="112" y="36"/>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199" name="Freeform 182"/>
            <p:cNvSpPr/>
            <p:nvPr>
              <p:custDataLst>
                <p:tags r:id="rId188"/>
              </p:custDataLst>
            </p:nvPr>
          </p:nvSpPr>
          <p:spPr bwMode="auto">
            <a:xfrm>
              <a:off x="-9779317" y="7217220"/>
              <a:ext cx="1130300" cy="561975"/>
            </a:xfrm>
            <a:custGeom>
              <a:avLst/>
              <a:gdLst>
                <a:gd name="T0" fmla="*/ 374 w 712"/>
                <a:gd name="T1" fmla="*/ 0 h 354"/>
                <a:gd name="T2" fmla="*/ 374 w 712"/>
                <a:gd name="T3" fmla="*/ 0 h 354"/>
                <a:gd name="T4" fmla="*/ 354 w 712"/>
                <a:gd name="T5" fmla="*/ 2 h 354"/>
                <a:gd name="T6" fmla="*/ 336 w 712"/>
                <a:gd name="T7" fmla="*/ 6 h 354"/>
                <a:gd name="T8" fmla="*/ 298 w 712"/>
                <a:gd name="T9" fmla="*/ 16 h 354"/>
                <a:gd name="T10" fmla="*/ 260 w 712"/>
                <a:gd name="T11" fmla="*/ 28 h 354"/>
                <a:gd name="T12" fmla="*/ 224 w 712"/>
                <a:gd name="T13" fmla="*/ 44 h 354"/>
                <a:gd name="T14" fmla="*/ 190 w 712"/>
                <a:gd name="T15" fmla="*/ 62 h 354"/>
                <a:gd name="T16" fmla="*/ 160 w 712"/>
                <a:gd name="T17" fmla="*/ 80 h 354"/>
                <a:gd name="T18" fmla="*/ 108 w 712"/>
                <a:gd name="T19" fmla="*/ 110 h 354"/>
                <a:gd name="T20" fmla="*/ 108 w 712"/>
                <a:gd name="T21" fmla="*/ 110 h 354"/>
                <a:gd name="T22" fmla="*/ 82 w 712"/>
                <a:gd name="T23" fmla="*/ 128 h 354"/>
                <a:gd name="T24" fmla="*/ 56 w 712"/>
                <a:gd name="T25" fmla="*/ 148 h 354"/>
                <a:gd name="T26" fmla="*/ 42 w 712"/>
                <a:gd name="T27" fmla="*/ 160 h 354"/>
                <a:gd name="T28" fmla="*/ 30 w 712"/>
                <a:gd name="T29" fmla="*/ 174 h 354"/>
                <a:gd name="T30" fmla="*/ 18 w 712"/>
                <a:gd name="T31" fmla="*/ 190 h 354"/>
                <a:gd name="T32" fmla="*/ 6 w 712"/>
                <a:gd name="T33" fmla="*/ 208 h 354"/>
                <a:gd name="T34" fmla="*/ 6 w 712"/>
                <a:gd name="T35" fmla="*/ 208 h 354"/>
                <a:gd name="T36" fmla="*/ 4 w 712"/>
                <a:gd name="T37" fmla="*/ 214 h 354"/>
                <a:gd name="T38" fmla="*/ 2 w 712"/>
                <a:gd name="T39" fmla="*/ 222 h 354"/>
                <a:gd name="T40" fmla="*/ 0 w 712"/>
                <a:gd name="T41" fmla="*/ 242 h 354"/>
                <a:gd name="T42" fmla="*/ 4 w 712"/>
                <a:gd name="T43" fmla="*/ 266 h 354"/>
                <a:gd name="T44" fmla="*/ 8 w 712"/>
                <a:gd name="T45" fmla="*/ 278 h 354"/>
                <a:gd name="T46" fmla="*/ 12 w 712"/>
                <a:gd name="T47" fmla="*/ 290 h 354"/>
                <a:gd name="T48" fmla="*/ 18 w 712"/>
                <a:gd name="T49" fmla="*/ 304 h 354"/>
                <a:gd name="T50" fmla="*/ 26 w 712"/>
                <a:gd name="T51" fmla="*/ 314 h 354"/>
                <a:gd name="T52" fmla="*/ 36 w 712"/>
                <a:gd name="T53" fmla="*/ 326 h 354"/>
                <a:gd name="T54" fmla="*/ 48 w 712"/>
                <a:gd name="T55" fmla="*/ 334 h 354"/>
                <a:gd name="T56" fmla="*/ 60 w 712"/>
                <a:gd name="T57" fmla="*/ 342 h 354"/>
                <a:gd name="T58" fmla="*/ 76 w 712"/>
                <a:gd name="T59" fmla="*/ 348 h 354"/>
                <a:gd name="T60" fmla="*/ 92 w 712"/>
                <a:gd name="T61" fmla="*/ 352 h 354"/>
                <a:gd name="T62" fmla="*/ 110 w 712"/>
                <a:gd name="T63" fmla="*/ 354 h 354"/>
                <a:gd name="T64" fmla="*/ 110 w 712"/>
                <a:gd name="T65" fmla="*/ 354 h 354"/>
                <a:gd name="T66" fmla="*/ 154 w 712"/>
                <a:gd name="T67" fmla="*/ 352 h 354"/>
                <a:gd name="T68" fmla="*/ 230 w 712"/>
                <a:gd name="T69" fmla="*/ 346 h 354"/>
                <a:gd name="T70" fmla="*/ 434 w 712"/>
                <a:gd name="T71" fmla="*/ 330 h 354"/>
                <a:gd name="T72" fmla="*/ 712 w 712"/>
                <a:gd name="T73" fmla="*/ 308 h 354"/>
                <a:gd name="T74" fmla="*/ 712 w 712"/>
                <a:gd name="T75" fmla="*/ 308 h 354"/>
                <a:gd name="T76" fmla="*/ 712 w 712"/>
                <a:gd name="T77" fmla="*/ 288 h 354"/>
                <a:gd name="T78" fmla="*/ 708 w 712"/>
                <a:gd name="T79" fmla="*/ 242 h 354"/>
                <a:gd name="T80" fmla="*/ 700 w 712"/>
                <a:gd name="T81" fmla="*/ 186 h 354"/>
                <a:gd name="T82" fmla="*/ 694 w 712"/>
                <a:gd name="T83" fmla="*/ 158 h 354"/>
                <a:gd name="T84" fmla="*/ 686 w 712"/>
                <a:gd name="T85" fmla="*/ 134 h 354"/>
                <a:gd name="T86" fmla="*/ 686 w 712"/>
                <a:gd name="T87" fmla="*/ 134 h 354"/>
                <a:gd name="T88" fmla="*/ 504 w 712"/>
                <a:gd name="T89" fmla="*/ 158 h 354"/>
                <a:gd name="T90" fmla="*/ 386 w 712"/>
                <a:gd name="T91" fmla="*/ 170 h 354"/>
                <a:gd name="T92" fmla="*/ 322 w 712"/>
                <a:gd name="T93" fmla="*/ 176 h 354"/>
                <a:gd name="T94" fmla="*/ 302 w 712"/>
                <a:gd name="T95" fmla="*/ 178 h 354"/>
                <a:gd name="T96" fmla="*/ 326 w 712"/>
                <a:gd name="T97" fmla="*/ 154 h 354"/>
                <a:gd name="T98" fmla="*/ 326 w 712"/>
                <a:gd name="T99" fmla="*/ 154 h 354"/>
                <a:gd name="T100" fmla="*/ 340 w 712"/>
                <a:gd name="T101" fmla="*/ 136 h 354"/>
                <a:gd name="T102" fmla="*/ 356 w 712"/>
                <a:gd name="T103" fmla="*/ 116 h 354"/>
                <a:gd name="T104" fmla="*/ 370 w 712"/>
                <a:gd name="T105" fmla="*/ 94 h 354"/>
                <a:gd name="T106" fmla="*/ 382 w 712"/>
                <a:gd name="T107" fmla="*/ 68 h 354"/>
                <a:gd name="T108" fmla="*/ 386 w 712"/>
                <a:gd name="T109" fmla="*/ 56 h 354"/>
                <a:gd name="T110" fmla="*/ 388 w 712"/>
                <a:gd name="T111" fmla="*/ 44 h 354"/>
                <a:gd name="T112" fmla="*/ 390 w 712"/>
                <a:gd name="T113" fmla="*/ 32 h 354"/>
                <a:gd name="T114" fmla="*/ 388 w 712"/>
                <a:gd name="T115" fmla="*/ 20 h 354"/>
                <a:gd name="T116" fmla="*/ 382 w 712"/>
                <a:gd name="T117" fmla="*/ 10 h 354"/>
                <a:gd name="T118" fmla="*/ 374 w 712"/>
                <a:gd name="T119"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2" h="354">
                  <a:moveTo>
                    <a:pt x="374" y="0"/>
                  </a:moveTo>
                  <a:lnTo>
                    <a:pt x="374" y="0"/>
                  </a:lnTo>
                  <a:lnTo>
                    <a:pt x="354" y="2"/>
                  </a:lnTo>
                  <a:lnTo>
                    <a:pt x="336" y="6"/>
                  </a:lnTo>
                  <a:lnTo>
                    <a:pt x="298" y="16"/>
                  </a:lnTo>
                  <a:lnTo>
                    <a:pt x="260" y="28"/>
                  </a:lnTo>
                  <a:lnTo>
                    <a:pt x="224" y="44"/>
                  </a:lnTo>
                  <a:lnTo>
                    <a:pt x="190" y="62"/>
                  </a:lnTo>
                  <a:lnTo>
                    <a:pt x="160" y="80"/>
                  </a:lnTo>
                  <a:lnTo>
                    <a:pt x="108" y="110"/>
                  </a:lnTo>
                  <a:lnTo>
                    <a:pt x="108" y="110"/>
                  </a:lnTo>
                  <a:lnTo>
                    <a:pt x="82" y="128"/>
                  </a:lnTo>
                  <a:lnTo>
                    <a:pt x="56" y="148"/>
                  </a:lnTo>
                  <a:lnTo>
                    <a:pt x="42" y="160"/>
                  </a:lnTo>
                  <a:lnTo>
                    <a:pt x="30" y="174"/>
                  </a:lnTo>
                  <a:lnTo>
                    <a:pt x="18" y="190"/>
                  </a:lnTo>
                  <a:lnTo>
                    <a:pt x="6" y="208"/>
                  </a:lnTo>
                  <a:lnTo>
                    <a:pt x="6" y="208"/>
                  </a:lnTo>
                  <a:lnTo>
                    <a:pt x="4" y="214"/>
                  </a:lnTo>
                  <a:lnTo>
                    <a:pt x="2" y="222"/>
                  </a:lnTo>
                  <a:lnTo>
                    <a:pt x="0" y="242"/>
                  </a:lnTo>
                  <a:lnTo>
                    <a:pt x="4" y="266"/>
                  </a:lnTo>
                  <a:lnTo>
                    <a:pt x="8" y="278"/>
                  </a:lnTo>
                  <a:lnTo>
                    <a:pt x="12" y="290"/>
                  </a:lnTo>
                  <a:lnTo>
                    <a:pt x="18" y="304"/>
                  </a:lnTo>
                  <a:lnTo>
                    <a:pt x="26" y="314"/>
                  </a:lnTo>
                  <a:lnTo>
                    <a:pt x="36" y="326"/>
                  </a:lnTo>
                  <a:lnTo>
                    <a:pt x="48" y="334"/>
                  </a:lnTo>
                  <a:lnTo>
                    <a:pt x="60" y="342"/>
                  </a:lnTo>
                  <a:lnTo>
                    <a:pt x="76" y="348"/>
                  </a:lnTo>
                  <a:lnTo>
                    <a:pt x="92" y="352"/>
                  </a:lnTo>
                  <a:lnTo>
                    <a:pt x="110" y="354"/>
                  </a:lnTo>
                  <a:lnTo>
                    <a:pt x="110" y="354"/>
                  </a:lnTo>
                  <a:lnTo>
                    <a:pt x="154" y="352"/>
                  </a:lnTo>
                  <a:lnTo>
                    <a:pt x="230" y="346"/>
                  </a:lnTo>
                  <a:lnTo>
                    <a:pt x="434" y="330"/>
                  </a:lnTo>
                  <a:lnTo>
                    <a:pt x="712" y="308"/>
                  </a:lnTo>
                  <a:lnTo>
                    <a:pt x="712" y="308"/>
                  </a:lnTo>
                  <a:lnTo>
                    <a:pt x="712" y="288"/>
                  </a:lnTo>
                  <a:lnTo>
                    <a:pt x="708" y="242"/>
                  </a:lnTo>
                  <a:lnTo>
                    <a:pt x="700" y="186"/>
                  </a:lnTo>
                  <a:lnTo>
                    <a:pt x="694" y="158"/>
                  </a:lnTo>
                  <a:lnTo>
                    <a:pt x="686" y="134"/>
                  </a:lnTo>
                  <a:lnTo>
                    <a:pt x="686" y="134"/>
                  </a:lnTo>
                  <a:lnTo>
                    <a:pt x="504" y="158"/>
                  </a:lnTo>
                  <a:lnTo>
                    <a:pt x="386" y="170"/>
                  </a:lnTo>
                  <a:lnTo>
                    <a:pt x="322" y="176"/>
                  </a:lnTo>
                  <a:lnTo>
                    <a:pt x="302" y="178"/>
                  </a:lnTo>
                  <a:lnTo>
                    <a:pt x="326" y="154"/>
                  </a:lnTo>
                  <a:lnTo>
                    <a:pt x="326" y="154"/>
                  </a:lnTo>
                  <a:lnTo>
                    <a:pt x="340" y="136"/>
                  </a:lnTo>
                  <a:lnTo>
                    <a:pt x="356" y="116"/>
                  </a:lnTo>
                  <a:lnTo>
                    <a:pt x="370" y="94"/>
                  </a:lnTo>
                  <a:lnTo>
                    <a:pt x="382" y="68"/>
                  </a:lnTo>
                  <a:lnTo>
                    <a:pt x="386" y="56"/>
                  </a:lnTo>
                  <a:lnTo>
                    <a:pt x="388" y="44"/>
                  </a:lnTo>
                  <a:lnTo>
                    <a:pt x="390" y="32"/>
                  </a:lnTo>
                  <a:lnTo>
                    <a:pt x="388" y="20"/>
                  </a:lnTo>
                  <a:lnTo>
                    <a:pt x="382" y="10"/>
                  </a:lnTo>
                  <a:lnTo>
                    <a:pt x="374" y="0"/>
                  </a:lnTo>
                  <a:close/>
                </a:path>
              </a:pathLst>
            </a:custGeom>
            <a:solidFill>
              <a:srgbClr val="2F4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0" name="Freeform 183"/>
            <p:cNvSpPr/>
            <p:nvPr>
              <p:custDataLst>
                <p:tags r:id="rId189"/>
              </p:custDataLst>
            </p:nvPr>
          </p:nvSpPr>
          <p:spPr bwMode="auto">
            <a:xfrm>
              <a:off x="-9779317" y="7217220"/>
              <a:ext cx="1130300" cy="561975"/>
            </a:xfrm>
            <a:custGeom>
              <a:avLst/>
              <a:gdLst>
                <a:gd name="T0" fmla="*/ 374 w 712"/>
                <a:gd name="T1" fmla="*/ 0 h 354"/>
                <a:gd name="T2" fmla="*/ 374 w 712"/>
                <a:gd name="T3" fmla="*/ 0 h 354"/>
                <a:gd name="T4" fmla="*/ 354 w 712"/>
                <a:gd name="T5" fmla="*/ 2 h 354"/>
                <a:gd name="T6" fmla="*/ 336 w 712"/>
                <a:gd name="T7" fmla="*/ 6 h 354"/>
                <a:gd name="T8" fmla="*/ 298 w 712"/>
                <a:gd name="T9" fmla="*/ 16 h 354"/>
                <a:gd name="T10" fmla="*/ 260 w 712"/>
                <a:gd name="T11" fmla="*/ 28 h 354"/>
                <a:gd name="T12" fmla="*/ 224 w 712"/>
                <a:gd name="T13" fmla="*/ 44 h 354"/>
                <a:gd name="T14" fmla="*/ 190 w 712"/>
                <a:gd name="T15" fmla="*/ 62 h 354"/>
                <a:gd name="T16" fmla="*/ 160 w 712"/>
                <a:gd name="T17" fmla="*/ 80 h 354"/>
                <a:gd name="T18" fmla="*/ 108 w 712"/>
                <a:gd name="T19" fmla="*/ 110 h 354"/>
                <a:gd name="T20" fmla="*/ 108 w 712"/>
                <a:gd name="T21" fmla="*/ 110 h 354"/>
                <a:gd name="T22" fmla="*/ 82 w 712"/>
                <a:gd name="T23" fmla="*/ 128 h 354"/>
                <a:gd name="T24" fmla="*/ 56 w 712"/>
                <a:gd name="T25" fmla="*/ 148 h 354"/>
                <a:gd name="T26" fmla="*/ 42 w 712"/>
                <a:gd name="T27" fmla="*/ 160 h 354"/>
                <a:gd name="T28" fmla="*/ 30 w 712"/>
                <a:gd name="T29" fmla="*/ 174 h 354"/>
                <a:gd name="T30" fmla="*/ 18 w 712"/>
                <a:gd name="T31" fmla="*/ 190 h 354"/>
                <a:gd name="T32" fmla="*/ 6 w 712"/>
                <a:gd name="T33" fmla="*/ 208 h 354"/>
                <a:gd name="T34" fmla="*/ 6 w 712"/>
                <a:gd name="T35" fmla="*/ 208 h 354"/>
                <a:gd name="T36" fmla="*/ 4 w 712"/>
                <a:gd name="T37" fmla="*/ 214 h 354"/>
                <a:gd name="T38" fmla="*/ 2 w 712"/>
                <a:gd name="T39" fmla="*/ 222 h 354"/>
                <a:gd name="T40" fmla="*/ 0 w 712"/>
                <a:gd name="T41" fmla="*/ 242 h 354"/>
                <a:gd name="T42" fmla="*/ 4 w 712"/>
                <a:gd name="T43" fmla="*/ 266 h 354"/>
                <a:gd name="T44" fmla="*/ 8 w 712"/>
                <a:gd name="T45" fmla="*/ 278 h 354"/>
                <a:gd name="T46" fmla="*/ 12 w 712"/>
                <a:gd name="T47" fmla="*/ 290 h 354"/>
                <a:gd name="T48" fmla="*/ 18 w 712"/>
                <a:gd name="T49" fmla="*/ 304 h 354"/>
                <a:gd name="T50" fmla="*/ 26 w 712"/>
                <a:gd name="T51" fmla="*/ 314 h 354"/>
                <a:gd name="T52" fmla="*/ 36 w 712"/>
                <a:gd name="T53" fmla="*/ 326 h 354"/>
                <a:gd name="T54" fmla="*/ 48 w 712"/>
                <a:gd name="T55" fmla="*/ 334 h 354"/>
                <a:gd name="T56" fmla="*/ 60 w 712"/>
                <a:gd name="T57" fmla="*/ 342 h 354"/>
                <a:gd name="T58" fmla="*/ 76 w 712"/>
                <a:gd name="T59" fmla="*/ 348 h 354"/>
                <a:gd name="T60" fmla="*/ 92 w 712"/>
                <a:gd name="T61" fmla="*/ 352 h 354"/>
                <a:gd name="T62" fmla="*/ 110 w 712"/>
                <a:gd name="T63" fmla="*/ 354 h 354"/>
                <a:gd name="T64" fmla="*/ 110 w 712"/>
                <a:gd name="T65" fmla="*/ 354 h 354"/>
                <a:gd name="T66" fmla="*/ 154 w 712"/>
                <a:gd name="T67" fmla="*/ 352 h 354"/>
                <a:gd name="T68" fmla="*/ 230 w 712"/>
                <a:gd name="T69" fmla="*/ 346 h 354"/>
                <a:gd name="T70" fmla="*/ 434 w 712"/>
                <a:gd name="T71" fmla="*/ 330 h 354"/>
                <a:gd name="T72" fmla="*/ 712 w 712"/>
                <a:gd name="T73" fmla="*/ 308 h 354"/>
                <a:gd name="T74" fmla="*/ 712 w 712"/>
                <a:gd name="T75" fmla="*/ 308 h 354"/>
                <a:gd name="T76" fmla="*/ 712 w 712"/>
                <a:gd name="T77" fmla="*/ 288 h 354"/>
                <a:gd name="T78" fmla="*/ 708 w 712"/>
                <a:gd name="T79" fmla="*/ 242 h 354"/>
                <a:gd name="T80" fmla="*/ 700 w 712"/>
                <a:gd name="T81" fmla="*/ 186 h 354"/>
                <a:gd name="T82" fmla="*/ 694 w 712"/>
                <a:gd name="T83" fmla="*/ 158 h 354"/>
                <a:gd name="T84" fmla="*/ 686 w 712"/>
                <a:gd name="T85" fmla="*/ 134 h 354"/>
                <a:gd name="T86" fmla="*/ 686 w 712"/>
                <a:gd name="T87" fmla="*/ 134 h 354"/>
                <a:gd name="T88" fmla="*/ 504 w 712"/>
                <a:gd name="T89" fmla="*/ 158 h 354"/>
                <a:gd name="T90" fmla="*/ 386 w 712"/>
                <a:gd name="T91" fmla="*/ 170 h 354"/>
                <a:gd name="T92" fmla="*/ 322 w 712"/>
                <a:gd name="T93" fmla="*/ 176 h 354"/>
                <a:gd name="T94" fmla="*/ 302 w 712"/>
                <a:gd name="T95" fmla="*/ 178 h 354"/>
                <a:gd name="T96" fmla="*/ 326 w 712"/>
                <a:gd name="T97" fmla="*/ 154 h 354"/>
                <a:gd name="T98" fmla="*/ 326 w 712"/>
                <a:gd name="T99" fmla="*/ 154 h 354"/>
                <a:gd name="T100" fmla="*/ 340 w 712"/>
                <a:gd name="T101" fmla="*/ 136 h 354"/>
                <a:gd name="T102" fmla="*/ 356 w 712"/>
                <a:gd name="T103" fmla="*/ 116 h 354"/>
                <a:gd name="T104" fmla="*/ 370 w 712"/>
                <a:gd name="T105" fmla="*/ 94 h 354"/>
                <a:gd name="T106" fmla="*/ 382 w 712"/>
                <a:gd name="T107" fmla="*/ 68 h 354"/>
                <a:gd name="T108" fmla="*/ 386 w 712"/>
                <a:gd name="T109" fmla="*/ 56 h 354"/>
                <a:gd name="T110" fmla="*/ 388 w 712"/>
                <a:gd name="T111" fmla="*/ 44 h 354"/>
                <a:gd name="T112" fmla="*/ 390 w 712"/>
                <a:gd name="T113" fmla="*/ 32 h 354"/>
                <a:gd name="T114" fmla="*/ 388 w 712"/>
                <a:gd name="T115" fmla="*/ 20 h 354"/>
                <a:gd name="T116" fmla="*/ 382 w 712"/>
                <a:gd name="T117" fmla="*/ 10 h 354"/>
                <a:gd name="T118" fmla="*/ 374 w 712"/>
                <a:gd name="T119"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2" h="354">
                  <a:moveTo>
                    <a:pt x="374" y="0"/>
                  </a:moveTo>
                  <a:lnTo>
                    <a:pt x="374" y="0"/>
                  </a:lnTo>
                  <a:lnTo>
                    <a:pt x="354" y="2"/>
                  </a:lnTo>
                  <a:lnTo>
                    <a:pt x="336" y="6"/>
                  </a:lnTo>
                  <a:lnTo>
                    <a:pt x="298" y="16"/>
                  </a:lnTo>
                  <a:lnTo>
                    <a:pt x="260" y="28"/>
                  </a:lnTo>
                  <a:lnTo>
                    <a:pt x="224" y="44"/>
                  </a:lnTo>
                  <a:lnTo>
                    <a:pt x="190" y="62"/>
                  </a:lnTo>
                  <a:lnTo>
                    <a:pt x="160" y="80"/>
                  </a:lnTo>
                  <a:lnTo>
                    <a:pt x="108" y="110"/>
                  </a:lnTo>
                  <a:lnTo>
                    <a:pt x="108" y="110"/>
                  </a:lnTo>
                  <a:lnTo>
                    <a:pt x="82" y="128"/>
                  </a:lnTo>
                  <a:lnTo>
                    <a:pt x="56" y="148"/>
                  </a:lnTo>
                  <a:lnTo>
                    <a:pt x="42" y="160"/>
                  </a:lnTo>
                  <a:lnTo>
                    <a:pt x="30" y="174"/>
                  </a:lnTo>
                  <a:lnTo>
                    <a:pt x="18" y="190"/>
                  </a:lnTo>
                  <a:lnTo>
                    <a:pt x="6" y="208"/>
                  </a:lnTo>
                  <a:lnTo>
                    <a:pt x="6" y="208"/>
                  </a:lnTo>
                  <a:lnTo>
                    <a:pt x="4" y="214"/>
                  </a:lnTo>
                  <a:lnTo>
                    <a:pt x="2" y="222"/>
                  </a:lnTo>
                  <a:lnTo>
                    <a:pt x="0" y="242"/>
                  </a:lnTo>
                  <a:lnTo>
                    <a:pt x="4" y="266"/>
                  </a:lnTo>
                  <a:lnTo>
                    <a:pt x="8" y="278"/>
                  </a:lnTo>
                  <a:lnTo>
                    <a:pt x="12" y="290"/>
                  </a:lnTo>
                  <a:lnTo>
                    <a:pt x="18" y="304"/>
                  </a:lnTo>
                  <a:lnTo>
                    <a:pt x="26" y="314"/>
                  </a:lnTo>
                  <a:lnTo>
                    <a:pt x="36" y="326"/>
                  </a:lnTo>
                  <a:lnTo>
                    <a:pt x="48" y="334"/>
                  </a:lnTo>
                  <a:lnTo>
                    <a:pt x="60" y="342"/>
                  </a:lnTo>
                  <a:lnTo>
                    <a:pt x="76" y="348"/>
                  </a:lnTo>
                  <a:lnTo>
                    <a:pt x="92" y="352"/>
                  </a:lnTo>
                  <a:lnTo>
                    <a:pt x="110" y="354"/>
                  </a:lnTo>
                  <a:lnTo>
                    <a:pt x="110" y="354"/>
                  </a:lnTo>
                  <a:lnTo>
                    <a:pt x="154" y="352"/>
                  </a:lnTo>
                  <a:lnTo>
                    <a:pt x="230" y="346"/>
                  </a:lnTo>
                  <a:lnTo>
                    <a:pt x="434" y="330"/>
                  </a:lnTo>
                  <a:lnTo>
                    <a:pt x="712" y="308"/>
                  </a:lnTo>
                  <a:lnTo>
                    <a:pt x="712" y="308"/>
                  </a:lnTo>
                  <a:lnTo>
                    <a:pt x="712" y="288"/>
                  </a:lnTo>
                  <a:lnTo>
                    <a:pt x="708" y="242"/>
                  </a:lnTo>
                  <a:lnTo>
                    <a:pt x="700" y="186"/>
                  </a:lnTo>
                  <a:lnTo>
                    <a:pt x="694" y="158"/>
                  </a:lnTo>
                  <a:lnTo>
                    <a:pt x="686" y="134"/>
                  </a:lnTo>
                  <a:lnTo>
                    <a:pt x="686" y="134"/>
                  </a:lnTo>
                  <a:lnTo>
                    <a:pt x="504" y="158"/>
                  </a:lnTo>
                  <a:lnTo>
                    <a:pt x="386" y="170"/>
                  </a:lnTo>
                  <a:lnTo>
                    <a:pt x="322" y="176"/>
                  </a:lnTo>
                  <a:lnTo>
                    <a:pt x="302" y="178"/>
                  </a:lnTo>
                  <a:lnTo>
                    <a:pt x="326" y="154"/>
                  </a:lnTo>
                  <a:lnTo>
                    <a:pt x="326" y="154"/>
                  </a:lnTo>
                  <a:lnTo>
                    <a:pt x="340" y="136"/>
                  </a:lnTo>
                  <a:lnTo>
                    <a:pt x="356" y="116"/>
                  </a:lnTo>
                  <a:lnTo>
                    <a:pt x="370" y="94"/>
                  </a:lnTo>
                  <a:lnTo>
                    <a:pt x="382" y="68"/>
                  </a:lnTo>
                  <a:lnTo>
                    <a:pt x="386" y="56"/>
                  </a:lnTo>
                  <a:lnTo>
                    <a:pt x="388" y="44"/>
                  </a:lnTo>
                  <a:lnTo>
                    <a:pt x="390" y="32"/>
                  </a:lnTo>
                  <a:lnTo>
                    <a:pt x="388" y="20"/>
                  </a:lnTo>
                  <a:lnTo>
                    <a:pt x="382" y="10"/>
                  </a:lnTo>
                  <a:lnTo>
                    <a:pt x="37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1" name="Freeform 184"/>
            <p:cNvSpPr/>
            <p:nvPr>
              <p:custDataLst>
                <p:tags r:id="rId190"/>
              </p:custDataLst>
            </p:nvPr>
          </p:nvSpPr>
          <p:spPr bwMode="auto">
            <a:xfrm>
              <a:off x="-9299892" y="7236270"/>
              <a:ext cx="180975" cy="263525"/>
            </a:xfrm>
            <a:custGeom>
              <a:avLst/>
              <a:gdLst>
                <a:gd name="T0" fmla="*/ 84 w 114"/>
                <a:gd name="T1" fmla="*/ 0 h 166"/>
                <a:gd name="T2" fmla="*/ 84 w 114"/>
                <a:gd name="T3" fmla="*/ 0 h 166"/>
                <a:gd name="T4" fmla="*/ 82 w 114"/>
                <a:gd name="T5" fmla="*/ 0 h 166"/>
                <a:gd name="T6" fmla="*/ 82 w 114"/>
                <a:gd name="T7" fmla="*/ 0 h 166"/>
                <a:gd name="T8" fmla="*/ 86 w 114"/>
                <a:gd name="T9" fmla="*/ 10 h 166"/>
                <a:gd name="T10" fmla="*/ 88 w 114"/>
                <a:gd name="T11" fmla="*/ 20 h 166"/>
                <a:gd name="T12" fmla="*/ 86 w 114"/>
                <a:gd name="T13" fmla="*/ 32 h 166"/>
                <a:gd name="T14" fmla="*/ 84 w 114"/>
                <a:gd name="T15" fmla="*/ 44 h 166"/>
                <a:gd name="T16" fmla="*/ 76 w 114"/>
                <a:gd name="T17" fmla="*/ 68 h 166"/>
                <a:gd name="T18" fmla="*/ 64 w 114"/>
                <a:gd name="T19" fmla="*/ 90 h 166"/>
                <a:gd name="T20" fmla="*/ 50 w 114"/>
                <a:gd name="T21" fmla="*/ 110 h 166"/>
                <a:gd name="T22" fmla="*/ 36 w 114"/>
                <a:gd name="T23" fmla="*/ 126 h 166"/>
                <a:gd name="T24" fmla="*/ 24 w 114"/>
                <a:gd name="T25" fmla="*/ 142 h 166"/>
                <a:gd name="T26" fmla="*/ 0 w 114"/>
                <a:gd name="T27" fmla="*/ 166 h 166"/>
                <a:gd name="T28" fmla="*/ 0 w 114"/>
                <a:gd name="T29" fmla="*/ 166 h 166"/>
                <a:gd name="T30" fmla="*/ 62 w 114"/>
                <a:gd name="T31" fmla="*/ 160 h 166"/>
                <a:gd name="T32" fmla="*/ 62 w 114"/>
                <a:gd name="T33" fmla="*/ 160 h 166"/>
                <a:gd name="T34" fmla="*/ 70 w 114"/>
                <a:gd name="T35" fmla="*/ 158 h 166"/>
                <a:gd name="T36" fmla="*/ 70 w 114"/>
                <a:gd name="T37" fmla="*/ 158 h 166"/>
                <a:gd name="T38" fmla="*/ 114 w 114"/>
                <a:gd name="T39" fmla="*/ 20 h 166"/>
                <a:gd name="T40" fmla="*/ 114 w 114"/>
                <a:gd name="T41" fmla="*/ 20 h 166"/>
                <a:gd name="T42" fmla="*/ 84 w 114"/>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66">
                  <a:moveTo>
                    <a:pt x="84" y="0"/>
                  </a:moveTo>
                  <a:lnTo>
                    <a:pt x="84" y="0"/>
                  </a:lnTo>
                  <a:lnTo>
                    <a:pt x="82" y="0"/>
                  </a:lnTo>
                  <a:lnTo>
                    <a:pt x="82" y="0"/>
                  </a:lnTo>
                  <a:lnTo>
                    <a:pt x="86" y="10"/>
                  </a:lnTo>
                  <a:lnTo>
                    <a:pt x="88" y="20"/>
                  </a:lnTo>
                  <a:lnTo>
                    <a:pt x="86" y="32"/>
                  </a:lnTo>
                  <a:lnTo>
                    <a:pt x="84" y="44"/>
                  </a:lnTo>
                  <a:lnTo>
                    <a:pt x="76" y="68"/>
                  </a:lnTo>
                  <a:lnTo>
                    <a:pt x="64" y="90"/>
                  </a:lnTo>
                  <a:lnTo>
                    <a:pt x="50" y="110"/>
                  </a:lnTo>
                  <a:lnTo>
                    <a:pt x="36" y="126"/>
                  </a:lnTo>
                  <a:lnTo>
                    <a:pt x="24" y="142"/>
                  </a:lnTo>
                  <a:lnTo>
                    <a:pt x="0" y="166"/>
                  </a:lnTo>
                  <a:lnTo>
                    <a:pt x="0" y="166"/>
                  </a:lnTo>
                  <a:lnTo>
                    <a:pt x="62" y="160"/>
                  </a:lnTo>
                  <a:lnTo>
                    <a:pt x="62" y="160"/>
                  </a:lnTo>
                  <a:lnTo>
                    <a:pt x="70" y="158"/>
                  </a:lnTo>
                  <a:lnTo>
                    <a:pt x="70" y="158"/>
                  </a:lnTo>
                  <a:lnTo>
                    <a:pt x="114" y="20"/>
                  </a:lnTo>
                  <a:lnTo>
                    <a:pt x="114" y="20"/>
                  </a:lnTo>
                  <a:lnTo>
                    <a:pt x="84" y="0"/>
                  </a:lnTo>
                  <a:close/>
                </a:path>
              </a:pathLst>
            </a:custGeom>
            <a:solidFill>
              <a:srgbClr val="2A3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2" name="Freeform 185"/>
            <p:cNvSpPr/>
            <p:nvPr>
              <p:custDataLst>
                <p:tags r:id="rId191"/>
              </p:custDataLst>
            </p:nvPr>
          </p:nvSpPr>
          <p:spPr bwMode="auto">
            <a:xfrm>
              <a:off x="-9299892" y="7236270"/>
              <a:ext cx="180975" cy="263525"/>
            </a:xfrm>
            <a:custGeom>
              <a:avLst/>
              <a:gdLst>
                <a:gd name="T0" fmla="*/ 84 w 114"/>
                <a:gd name="T1" fmla="*/ 0 h 166"/>
                <a:gd name="T2" fmla="*/ 84 w 114"/>
                <a:gd name="T3" fmla="*/ 0 h 166"/>
                <a:gd name="T4" fmla="*/ 82 w 114"/>
                <a:gd name="T5" fmla="*/ 0 h 166"/>
                <a:gd name="T6" fmla="*/ 82 w 114"/>
                <a:gd name="T7" fmla="*/ 0 h 166"/>
                <a:gd name="T8" fmla="*/ 86 w 114"/>
                <a:gd name="T9" fmla="*/ 10 h 166"/>
                <a:gd name="T10" fmla="*/ 88 w 114"/>
                <a:gd name="T11" fmla="*/ 20 h 166"/>
                <a:gd name="T12" fmla="*/ 86 w 114"/>
                <a:gd name="T13" fmla="*/ 32 h 166"/>
                <a:gd name="T14" fmla="*/ 84 w 114"/>
                <a:gd name="T15" fmla="*/ 44 h 166"/>
                <a:gd name="T16" fmla="*/ 76 w 114"/>
                <a:gd name="T17" fmla="*/ 68 h 166"/>
                <a:gd name="T18" fmla="*/ 64 w 114"/>
                <a:gd name="T19" fmla="*/ 90 h 166"/>
                <a:gd name="T20" fmla="*/ 50 w 114"/>
                <a:gd name="T21" fmla="*/ 110 h 166"/>
                <a:gd name="T22" fmla="*/ 36 w 114"/>
                <a:gd name="T23" fmla="*/ 126 h 166"/>
                <a:gd name="T24" fmla="*/ 24 w 114"/>
                <a:gd name="T25" fmla="*/ 142 h 166"/>
                <a:gd name="T26" fmla="*/ 0 w 114"/>
                <a:gd name="T27" fmla="*/ 166 h 166"/>
                <a:gd name="T28" fmla="*/ 0 w 114"/>
                <a:gd name="T29" fmla="*/ 166 h 166"/>
                <a:gd name="T30" fmla="*/ 62 w 114"/>
                <a:gd name="T31" fmla="*/ 160 h 166"/>
                <a:gd name="T32" fmla="*/ 62 w 114"/>
                <a:gd name="T33" fmla="*/ 160 h 166"/>
                <a:gd name="T34" fmla="*/ 70 w 114"/>
                <a:gd name="T35" fmla="*/ 158 h 166"/>
                <a:gd name="T36" fmla="*/ 70 w 114"/>
                <a:gd name="T37" fmla="*/ 158 h 166"/>
                <a:gd name="T38" fmla="*/ 114 w 114"/>
                <a:gd name="T39" fmla="*/ 20 h 166"/>
                <a:gd name="T40" fmla="*/ 114 w 114"/>
                <a:gd name="T41" fmla="*/ 20 h 166"/>
                <a:gd name="T42" fmla="*/ 84 w 114"/>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66">
                  <a:moveTo>
                    <a:pt x="84" y="0"/>
                  </a:moveTo>
                  <a:lnTo>
                    <a:pt x="84" y="0"/>
                  </a:lnTo>
                  <a:lnTo>
                    <a:pt x="82" y="0"/>
                  </a:lnTo>
                  <a:lnTo>
                    <a:pt x="82" y="0"/>
                  </a:lnTo>
                  <a:lnTo>
                    <a:pt x="86" y="10"/>
                  </a:lnTo>
                  <a:lnTo>
                    <a:pt x="88" y="20"/>
                  </a:lnTo>
                  <a:lnTo>
                    <a:pt x="86" y="32"/>
                  </a:lnTo>
                  <a:lnTo>
                    <a:pt x="84" y="44"/>
                  </a:lnTo>
                  <a:lnTo>
                    <a:pt x="76" y="68"/>
                  </a:lnTo>
                  <a:lnTo>
                    <a:pt x="64" y="90"/>
                  </a:lnTo>
                  <a:lnTo>
                    <a:pt x="50" y="110"/>
                  </a:lnTo>
                  <a:lnTo>
                    <a:pt x="36" y="126"/>
                  </a:lnTo>
                  <a:lnTo>
                    <a:pt x="24" y="142"/>
                  </a:lnTo>
                  <a:lnTo>
                    <a:pt x="0" y="166"/>
                  </a:lnTo>
                  <a:lnTo>
                    <a:pt x="0" y="166"/>
                  </a:lnTo>
                  <a:lnTo>
                    <a:pt x="62" y="160"/>
                  </a:lnTo>
                  <a:lnTo>
                    <a:pt x="62" y="160"/>
                  </a:lnTo>
                  <a:lnTo>
                    <a:pt x="70" y="158"/>
                  </a:lnTo>
                  <a:lnTo>
                    <a:pt x="70" y="158"/>
                  </a:lnTo>
                  <a:lnTo>
                    <a:pt x="114" y="20"/>
                  </a:lnTo>
                  <a:lnTo>
                    <a:pt x="114" y="20"/>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3" name="Freeform 186"/>
            <p:cNvSpPr/>
            <p:nvPr>
              <p:custDataLst>
                <p:tags r:id="rId192"/>
              </p:custDataLst>
            </p:nvPr>
          </p:nvSpPr>
          <p:spPr bwMode="auto">
            <a:xfrm>
              <a:off x="-9188767" y="7268020"/>
              <a:ext cx="69850" cy="219075"/>
            </a:xfrm>
            <a:custGeom>
              <a:avLst/>
              <a:gdLst>
                <a:gd name="T0" fmla="*/ 44 w 44"/>
                <a:gd name="T1" fmla="*/ 0 h 138"/>
                <a:gd name="T2" fmla="*/ 0 w 44"/>
                <a:gd name="T3" fmla="*/ 138 h 138"/>
                <a:gd name="T4" fmla="*/ 10 w 44"/>
                <a:gd name="T5" fmla="*/ 110 h 138"/>
                <a:gd name="T6" fmla="*/ 10 w 44"/>
                <a:gd name="T7" fmla="*/ 110 h 138"/>
                <a:gd name="T8" fmla="*/ 16 w 44"/>
                <a:gd name="T9" fmla="*/ 100 h 138"/>
                <a:gd name="T10" fmla="*/ 28 w 44"/>
                <a:gd name="T11" fmla="*/ 74 h 138"/>
                <a:gd name="T12" fmla="*/ 34 w 44"/>
                <a:gd name="T13" fmla="*/ 58 h 138"/>
                <a:gd name="T14" fmla="*/ 40 w 44"/>
                <a:gd name="T15" fmla="*/ 40 h 138"/>
                <a:gd name="T16" fmla="*/ 44 w 44"/>
                <a:gd name="T17" fmla="*/ 20 h 138"/>
                <a:gd name="T18" fmla="*/ 44 w 44"/>
                <a:gd name="T19" fmla="*/ 2 h 138"/>
                <a:gd name="T20" fmla="*/ 44 w 44"/>
                <a:gd name="T21" fmla="*/ 2 h 138"/>
                <a:gd name="T22" fmla="*/ 44 w 44"/>
                <a:gd name="T2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38">
                  <a:moveTo>
                    <a:pt x="44" y="0"/>
                  </a:moveTo>
                  <a:lnTo>
                    <a:pt x="0" y="138"/>
                  </a:lnTo>
                  <a:lnTo>
                    <a:pt x="10" y="110"/>
                  </a:lnTo>
                  <a:lnTo>
                    <a:pt x="10" y="110"/>
                  </a:lnTo>
                  <a:lnTo>
                    <a:pt x="16" y="100"/>
                  </a:lnTo>
                  <a:lnTo>
                    <a:pt x="28" y="74"/>
                  </a:lnTo>
                  <a:lnTo>
                    <a:pt x="34" y="58"/>
                  </a:lnTo>
                  <a:lnTo>
                    <a:pt x="40" y="40"/>
                  </a:lnTo>
                  <a:lnTo>
                    <a:pt x="44" y="20"/>
                  </a:lnTo>
                  <a:lnTo>
                    <a:pt x="44" y="2"/>
                  </a:lnTo>
                  <a:lnTo>
                    <a:pt x="44" y="2"/>
                  </a:lnTo>
                  <a:lnTo>
                    <a:pt x="44" y="0"/>
                  </a:lnTo>
                  <a:close/>
                </a:path>
              </a:pathLst>
            </a:custGeom>
            <a:solidFill>
              <a:srgbClr val="415A7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4" name="Freeform 187"/>
            <p:cNvSpPr/>
            <p:nvPr>
              <p:custDataLst>
                <p:tags r:id="rId193"/>
              </p:custDataLst>
            </p:nvPr>
          </p:nvSpPr>
          <p:spPr bwMode="auto">
            <a:xfrm>
              <a:off x="-9188767" y="7268020"/>
              <a:ext cx="69850" cy="219075"/>
            </a:xfrm>
            <a:custGeom>
              <a:avLst/>
              <a:gdLst>
                <a:gd name="T0" fmla="*/ 44 w 44"/>
                <a:gd name="T1" fmla="*/ 0 h 138"/>
                <a:gd name="T2" fmla="*/ 0 w 44"/>
                <a:gd name="T3" fmla="*/ 138 h 138"/>
                <a:gd name="T4" fmla="*/ 10 w 44"/>
                <a:gd name="T5" fmla="*/ 110 h 138"/>
                <a:gd name="T6" fmla="*/ 10 w 44"/>
                <a:gd name="T7" fmla="*/ 110 h 138"/>
                <a:gd name="T8" fmla="*/ 16 w 44"/>
                <a:gd name="T9" fmla="*/ 100 h 138"/>
                <a:gd name="T10" fmla="*/ 28 w 44"/>
                <a:gd name="T11" fmla="*/ 74 h 138"/>
                <a:gd name="T12" fmla="*/ 34 w 44"/>
                <a:gd name="T13" fmla="*/ 58 h 138"/>
                <a:gd name="T14" fmla="*/ 40 w 44"/>
                <a:gd name="T15" fmla="*/ 40 h 138"/>
                <a:gd name="T16" fmla="*/ 44 w 44"/>
                <a:gd name="T17" fmla="*/ 20 h 138"/>
                <a:gd name="T18" fmla="*/ 44 w 44"/>
                <a:gd name="T19" fmla="*/ 2 h 138"/>
                <a:gd name="T20" fmla="*/ 44 w 44"/>
                <a:gd name="T21" fmla="*/ 2 h 138"/>
                <a:gd name="T22" fmla="*/ 44 w 44"/>
                <a:gd name="T2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38">
                  <a:moveTo>
                    <a:pt x="44" y="0"/>
                  </a:moveTo>
                  <a:lnTo>
                    <a:pt x="0" y="138"/>
                  </a:lnTo>
                  <a:lnTo>
                    <a:pt x="10" y="110"/>
                  </a:lnTo>
                  <a:lnTo>
                    <a:pt x="10" y="110"/>
                  </a:lnTo>
                  <a:lnTo>
                    <a:pt x="16" y="100"/>
                  </a:lnTo>
                  <a:lnTo>
                    <a:pt x="28" y="74"/>
                  </a:lnTo>
                  <a:lnTo>
                    <a:pt x="34" y="58"/>
                  </a:lnTo>
                  <a:lnTo>
                    <a:pt x="40" y="40"/>
                  </a:lnTo>
                  <a:lnTo>
                    <a:pt x="44" y="20"/>
                  </a:lnTo>
                  <a:lnTo>
                    <a:pt x="44" y="2"/>
                  </a:lnTo>
                  <a:lnTo>
                    <a:pt x="44" y="2"/>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5" name="Freeform 188"/>
            <p:cNvSpPr/>
            <p:nvPr>
              <p:custDataLst>
                <p:tags r:id="rId194"/>
              </p:custDataLst>
            </p:nvPr>
          </p:nvSpPr>
          <p:spPr bwMode="auto">
            <a:xfrm>
              <a:off x="-9544367" y="7236270"/>
              <a:ext cx="384175" cy="273050"/>
            </a:xfrm>
            <a:custGeom>
              <a:avLst/>
              <a:gdLst>
                <a:gd name="T0" fmla="*/ 236 w 242"/>
                <a:gd name="T1" fmla="*/ 0 h 172"/>
                <a:gd name="T2" fmla="*/ 236 w 242"/>
                <a:gd name="T3" fmla="*/ 0 h 172"/>
                <a:gd name="T4" fmla="*/ 172 w 242"/>
                <a:gd name="T5" fmla="*/ 24 h 172"/>
                <a:gd name="T6" fmla="*/ 138 w 242"/>
                <a:gd name="T7" fmla="*/ 38 h 172"/>
                <a:gd name="T8" fmla="*/ 104 w 242"/>
                <a:gd name="T9" fmla="*/ 52 h 172"/>
                <a:gd name="T10" fmla="*/ 72 w 242"/>
                <a:gd name="T11" fmla="*/ 68 h 172"/>
                <a:gd name="T12" fmla="*/ 44 w 242"/>
                <a:gd name="T13" fmla="*/ 88 h 172"/>
                <a:gd name="T14" fmla="*/ 32 w 242"/>
                <a:gd name="T15" fmla="*/ 100 h 172"/>
                <a:gd name="T16" fmla="*/ 20 w 242"/>
                <a:gd name="T17" fmla="*/ 112 h 172"/>
                <a:gd name="T18" fmla="*/ 10 w 242"/>
                <a:gd name="T19" fmla="*/ 124 h 172"/>
                <a:gd name="T20" fmla="*/ 0 w 242"/>
                <a:gd name="T21" fmla="*/ 138 h 172"/>
                <a:gd name="T22" fmla="*/ 0 w 242"/>
                <a:gd name="T23" fmla="*/ 138 h 172"/>
                <a:gd name="T24" fmla="*/ 6 w 242"/>
                <a:gd name="T25" fmla="*/ 148 h 172"/>
                <a:gd name="T26" fmla="*/ 14 w 242"/>
                <a:gd name="T27" fmla="*/ 154 h 172"/>
                <a:gd name="T28" fmla="*/ 24 w 242"/>
                <a:gd name="T29" fmla="*/ 160 h 172"/>
                <a:gd name="T30" fmla="*/ 36 w 242"/>
                <a:gd name="T31" fmla="*/ 166 h 172"/>
                <a:gd name="T32" fmla="*/ 48 w 242"/>
                <a:gd name="T33" fmla="*/ 168 h 172"/>
                <a:gd name="T34" fmla="*/ 62 w 242"/>
                <a:gd name="T35" fmla="*/ 170 h 172"/>
                <a:gd name="T36" fmla="*/ 90 w 242"/>
                <a:gd name="T37" fmla="*/ 172 h 172"/>
                <a:gd name="T38" fmla="*/ 90 w 242"/>
                <a:gd name="T39" fmla="*/ 172 h 172"/>
                <a:gd name="T40" fmla="*/ 114 w 242"/>
                <a:gd name="T41" fmla="*/ 172 h 172"/>
                <a:gd name="T42" fmla="*/ 132 w 242"/>
                <a:gd name="T43" fmla="*/ 170 h 172"/>
                <a:gd name="T44" fmla="*/ 132 w 242"/>
                <a:gd name="T45" fmla="*/ 170 h 172"/>
                <a:gd name="T46" fmla="*/ 174 w 242"/>
                <a:gd name="T47" fmla="*/ 166 h 172"/>
                <a:gd name="T48" fmla="*/ 196 w 242"/>
                <a:gd name="T49" fmla="*/ 164 h 172"/>
                <a:gd name="T50" fmla="*/ 216 w 242"/>
                <a:gd name="T51" fmla="*/ 160 h 172"/>
                <a:gd name="T52" fmla="*/ 216 w 242"/>
                <a:gd name="T53" fmla="*/ 160 h 172"/>
                <a:gd name="T54" fmla="*/ 154 w 242"/>
                <a:gd name="T55" fmla="*/ 166 h 172"/>
                <a:gd name="T56" fmla="*/ 178 w 242"/>
                <a:gd name="T57" fmla="*/ 142 h 172"/>
                <a:gd name="T58" fmla="*/ 178 w 242"/>
                <a:gd name="T59" fmla="*/ 142 h 172"/>
                <a:gd name="T60" fmla="*/ 190 w 242"/>
                <a:gd name="T61" fmla="*/ 126 h 172"/>
                <a:gd name="T62" fmla="*/ 204 w 242"/>
                <a:gd name="T63" fmla="*/ 110 h 172"/>
                <a:gd name="T64" fmla="*/ 218 w 242"/>
                <a:gd name="T65" fmla="*/ 90 h 172"/>
                <a:gd name="T66" fmla="*/ 230 w 242"/>
                <a:gd name="T67" fmla="*/ 68 h 172"/>
                <a:gd name="T68" fmla="*/ 238 w 242"/>
                <a:gd name="T69" fmla="*/ 44 h 172"/>
                <a:gd name="T70" fmla="*/ 240 w 242"/>
                <a:gd name="T71" fmla="*/ 32 h 172"/>
                <a:gd name="T72" fmla="*/ 242 w 242"/>
                <a:gd name="T73" fmla="*/ 20 h 172"/>
                <a:gd name="T74" fmla="*/ 240 w 242"/>
                <a:gd name="T75" fmla="*/ 10 h 172"/>
                <a:gd name="T76" fmla="*/ 236 w 242"/>
                <a:gd name="T7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2" h="172">
                  <a:moveTo>
                    <a:pt x="236" y="0"/>
                  </a:moveTo>
                  <a:lnTo>
                    <a:pt x="236" y="0"/>
                  </a:lnTo>
                  <a:lnTo>
                    <a:pt x="172" y="24"/>
                  </a:lnTo>
                  <a:lnTo>
                    <a:pt x="138" y="38"/>
                  </a:lnTo>
                  <a:lnTo>
                    <a:pt x="104" y="52"/>
                  </a:lnTo>
                  <a:lnTo>
                    <a:pt x="72" y="68"/>
                  </a:lnTo>
                  <a:lnTo>
                    <a:pt x="44" y="88"/>
                  </a:lnTo>
                  <a:lnTo>
                    <a:pt x="32" y="100"/>
                  </a:lnTo>
                  <a:lnTo>
                    <a:pt x="20" y="112"/>
                  </a:lnTo>
                  <a:lnTo>
                    <a:pt x="10" y="124"/>
                  </a:lnTo>
                  <a:lnTo>
                    <a:pt x="0" y="138"/>
                  </a:lnTo>
                  <a:lnTo>
                    <a:pt x="0" y="138"/>
                  </a:lnTo>
                  <a:lnTo>
                    <a:pt x="6" y="148"/>
                  </a:lnTo>
                  <a:lnTo>
                    <a:pt x="14" y="154"/>
                  </a:lnTo>
                  <a:lnTo>
                    <a:pt x="24" y="160"/>
                  </a:lnTo>
                  <a:lnTo>
                    <a:pt x="36" y="166"/>
                  </a:lnTo>
                  <a:lnTo>
                    <a:pt x="48" y="168"/>
                  </a:lnTo>
                  <a:lnTo>
                    <a:pt x="62" y="170"/>
                  </a:lnTo>
                  <a:lnTo>
                    <a:pt x="90" y="172"/>
                  </a:lnTo>
                  <a:lnTo>
                    <a:pt x="90" y="172"/>
                  </a:lnTo>
                  <a:lnTo>
                    <a:pt x="114" y="172"/>
                  </a:lnTo>
                  <a:lnTo>
                    <a:pt x="132" y="170"/>
                  </a:lnTo>
                  <a:lnTo>
                    <a:pt x="132" y="170"/>
                  </a:lnTo>
                  <a:lnTo>
                    <a:pt x="174" y="166"/>
                  </a:lnTo>
                  <a:lnTo>
                    <a:pt x="196" y="164"/>
                  </a:lnTo>
                  <a:lnTo>
                    <a:pt x="216" y="160"/>
                  </a:lnTo>
                  <a:lnTo>
                    <a:pt x="216" y="160"/>
                  </a:lnTo>
                  <a:lnTo>
                    <a:pt x="154" y="166"/>
                  </a:lnTo>
                  <a:lnTo>
                    <a:pt x="178" y="142"/>
                  </a:lnTo>
                  <a:lnTo>
                    <a:pt x="178" y="142"/>
                  </a:lnTo>
                  <a:lnTo>
                    <a:pt x="190" y="126"/>
                  </a:lnTo>
                  <a:lnTo>
                    <a:pt x="204" y="110"/>
                  </a:lnTo>
                  <a:lnTo>
                    <a:pt x="218" y="90"/>
                  </a:lnTo>
                  <a:lnTo>
                    <a:pt x="230" y="68"/>
                  </a:lnTo>
                  <a:lnTo>
                    <a:pt x="238" y="44"/>
                  </a:lnTo>
                  <a:lnTo>
                    <a:pt x="240" y="32"/>
                  </a:lnTo>
                  <a:lnTo>
                    <a:pt x="242" y="20"/>
                  </a:lnTo>
                  <a:lnTo>
                    <a:pt x="240" y="10"/>
                  </a:lnTo>
                  <a:lnTo>
                    <a:pt x="236" y="0"/>
                  </a:lnTo>
                  <a:close/>
                </a:path>
              </a:pathLst>
            </a:custGeom>
            <a:solidFill>
              <a:srgbClr val="2A3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6" name="Freeform 189"/>
            <p:cNvSpPr/>
            <p:nvPr>
              <p:custDataLst>
                <p:tags r:id="rId195"/>
              </p:custDataLst>
            </p:nvPr>
          </p:nvSpPr>
          <p:spPr bwMode="auto">
            <a:xfrm>
              <a:off x="-9544367" y="7236270"/>
              <a:ext cx="384175" cy="273050"/>
            </a:xfrm>
            <a:custGeom>
              <a:avLst/>
              <a:gdLst>
                <a:gd name="T0" fmla="*/ 236 w 242"/>
                <a:gd name="T1" fmla="*/ 0 h 172"/>
                <a:gd name="T2" fmla="*/ 236 w 242"/>
                <a:gd name="T3" fmla="*/ 0 h 172"/>
                <a:gd name="T4" fmla="*/ 172 w 242"/>
                <a:gd name="T5" fmla="*/ 24 h 172"/>
                <a:gd name="T6" fmla="*/ 138 w 242"/>
                <a:gd name="T7" fmla="*/ 38 h 172"/>
                <a:gd name="T8" fmla="*/ 104 w 242"/>
                <a:gd name="T9" fmla="*/ 52 h 172"/>
                <a:gd name="T10" fmla="*/ 72 w 242"/>
                <a:gd name="T11" fmla="*/ 68 h 172"/>
                <a:gd name="T12" fmla="*/ 44 w 242"/>
                <a:gd name="T13" fmla="*/ 88 h 172"/>
                <a:gd name="T14" fmla="*/ 32 w 242"/>
                <a:gd name="T15" fmla="*/ 100 h 172"/>
                <a:gd name="T16" fmla="*/ 20 w 242"/>
                <a:gd name="T17" fmla="*/ 112 h 172"/>
                <a:gd name="T18" fmla="*/ 10 w 242"/>
                <a:gd name="T19" fmla="*/ 124 h 172"/>
                <a:gd name="T20" fmla="*/ 0 w 242"/>
                <a:gd name="T21" fmla="*/ 138 h 172"/>
                <a:gd name="T22" fmla="*/ 0 w 242"/>
                <a:gd name="T23" fmla="*/ 138 h 172"/>
                <a:gd name="T24" fmla="*/ 6 w 242"/>
                <a:gd name="T25" fmla="*/ 148 h 172"/>
                <a:gd name="T26" fmla="*/ 14 w 242"/>
                <a:gd name="T27" fmla="*/ 154 h 172"/>
                <a:gd name="T28" fmla="*/ 24 w 242"/>
                <a:gd name="T29" fmla="*/ 160 h 172"/>
                <a:gd name="T30" fmla="*/ 36 w 242"/>
                <a:gd name="T31" fmla="*/ 166 h 172"/>
                <a:gd name="T32" fmla="*/ 48 w 242"/>
                <a:gd name="T33" fmla="*/ 168 h 172"/>
                <a:gd name="T34" fmla="*/ 62 w 242"/>
                <a:gd name="T35" fmla="*/ 170 h 172"/>
                <a:gd name="T36" fmla="*/ 90 w 242"/>
                <a:gd name="T37" fmla="*/ 172 h 172"/>
                <a:gd name="T38" fmla="*/ 90 w 242"/>
                <a:gd name="T39" fmla="*/ 172 h 172"/>
                <a:gd name="T40" fmla="*/ 114 w 242"/>
                <a:gd name="T41" fmla="*/ 172 h 172"/>
                <a:gd name="T42" fmla="*/ 132 w 242"/>
                <a:gd name="T43" fmla="*/ 170 h 172"/>
                <a:gd name="T44" fmla="*/ 132 w 242"/>
                <a:gd name="T45" fmla="*/ 170 h 172"/>
                <a:gd name="T46" fmla="*/ 174 w 242"/>
                <a:gd name="T47" fmla="*/ 166 h 172"/>
                <a:gd name="T48" fmla="*/ 196 w 242"/>
                <a:gd name="T49" fmla="*/ 164 h 172"/>
                <a:gd name="T50" fmla="*/ 216 w 242"/>
                <a:gd name="T51" fmla="*/ 160 h 172"/>
                <a:gd name="T52" fmla="*/ 216 w 242"/>
                <a:gd name="T53" fmla="*/ 160 h 172"/>
                <a:gd name="T54" fmla="*/ 154 w 242"/>
                <a:gd name="T55" fmla="*/ 166 h 172"/>
                <a:gd name="T56" fmla="*/ 178 w 242"/>
                <a:gd name="T57" fmla="*/ 142 h 172"/>
                <a:gd name="T58" fmla="*/ 178 w 242"/>
                <a:gd name="T59" fmla="*/ 142 h 172"/>
                <a:gd name="T60" fmla="*/ 190 w 242"/>
                <a:gd name="T61" fmla="*/ 126 h 172"/>
                <a:gd name="T62" fmla="*/ 204 w 242"/>
                <a:gd name="T63" fmla="*/ 110 h 172"/>
                <a:gd name="T64" fmla="*/ 218 w 242"/>
                <a:gd name="T65" fmla="*/ 90 h 172"/>
                <a:gd name="T66" fmla="*/ 230 w 242"/>
                <a:gd name="T67" fmla="*/ 68 h 172"/>
                <a:gd name="T68" fmla="*/ 238 w 242"/>
                <a:gd name="T69" fmla="*/ 44 h 172"/>
                <a:gd name="T70" fmla="*/ 240 w 242"/>
                <a:gd name="T71" fmla="*/ 32 h 172"/>
                <a:gd name="T72" fmla="*/ 242 w 242"/>
                <a:gd name="T73" fmla="*/ 20 h 172"/>
                <a:gd name="T74" fmla="*/ 240 w 242"/>
                <a:gd name="T75" fmla="*/ 10 h 172"/>
                <a:gd name="T76" fmla="*/ 236 w 242"/>
                <a:gd name="T7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2" h="172">
                  <a:moveTo>
                    <a:pt x="236" y="0"/>
                  </a:moveTo>
                  <a:lnTo>
                    <a:pt x="236" y="0"/>
                  </a:lnTo>
                  <a:lnTo>
                    <a:pt x="172" y="24"/>
                  </a:lnTo>
                  <a:lnTo>
                    <a:pt x="138" y="38"/>
                  </a:lnTo>
                  <a:lnTo>
                    <a:pt x="104" y="52"/>
                  </a:lnTo>
                  <a:lnTo>
                    <a:pt x="72" y="68"/>
                  </a:lnTo>
                  <a:lnTo>
                    <a:pt x="44" y="88"/>
                  </a:lnTo>
                  <a:lnTo>
                    <a:pt x="32" y="100"/>
                  </a:lnTo>
                  <a:lnTo>
                    <a:pt x="20" y="112"/>
                  </a:lnTo>
                  <a:lnTo>
                    <a:pt x="10" y="124"/>
                  </a:lnTo>
                  <a:lnTo>
                    <a:pt x="0" y="138"/>
                  </a:lnTo>
                  <a:lnTo>
                    <a:pt x="0" y="138"/>
                  </a:lnTo>
                  <a:lnTo>
                    <a:pt x="6" y="148"/>
                  </a:lnTo>
                  <a:lnTo>
                    <a:pt x="14" y="154"/>
                  </a:lnTo>
                  <a:lnTo>
                    <a:pt x="24" y="160"/>
                  </a:lnTo>
                  <a:lnTo>
                    <a:pt x="36" y="166"/>
                  </a:lnTo>
                  <a:lnTo>
                    <a:pt x="48" y="168"/>
                  </a:lnTo>
                  <a:lnTo>
                    <a:pt x="62" y="170"/>
                  </a:lnTo>
                  <a:lnTo>
                    <a:pt x="90" y="172"/>
                  </a:lnTo>
                  <a:lnTo>
                    <a:pt x="90" y="172"/>
                  </a:lnTo>
                  <a:lnTo>
                    <a:pt x="114" y="172"/>
                  </a:lnTo>
                  <a:lnTo>
                    <a:pt x="132" y="170"/>
                  </a:lnTo>
                  <a:lnTo>
                    <a:pt x="132" y="170"/>
                  </a:lnTo>
                  <a:lnTo>
                    <a:pt x="174" y="166"/>
                  </a:lnTo>
                  <a:lnTo>
                    <a:pt x="196" y="164"/>
                  </a:lnTo>
                  <a:lnTo>
                    <a:pt x="216" y="160"/>
                  </a:lnTo>
                  <a:lnTo>
                    <a:pt x="216" y="160"/>
                  </a:lnTo>
                  <a:lnTo>
                    <a:pt x="154" y="166"/>
                  </a:lnTo>
                  <a:lnTo>
                    <a:pt x="178" y="142"/>
                  </a:lnTo>
                  <a:lnTo>
                    <a:pt x="178" y="142"/>
                  </a:lnTo>
                  <a:lnTo>
                    <a:pt x="190" y="126"/>
                  </a:lnTo>
                  <a:lnTo>
                    <a:pt x="204" y="110"/>
                  </a:lnTo>
                  <a:lnTo>
                    <a:pt x="218" y="90"/>
                  </a:lnTo>
                  <a:lnTo>
                    <a:pt x="230" y="68"/>
                  </a:lnTo>
                  <a:lnTo>
                    <a:pt x="238" y="44"/>
                  </a:lnTo>
                  <a:lnTo>
                    <a:pt x="240" y="32"/>
                  </a:lnTo>
                  <a:lnTo>
                    <a:pt x="242" y="20"/>
                  </a:lnTo>
                  <a:lnTo>
                    <a:pt x="240" y="10"/>
                  </a:lnTo>
                  <a:lnTo>
                    <a:pt x="2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7" name="Freeform 190"/>
            <p:cNvSpPr/>
            <p:nvPr>
              <p:custDataLst>
                <p:tags r:id="rId196"/>
              </p:custDataLst>
            </p:nvPr>
          </p:nvSpPr>
          <p:spPr bwMode="auto">
            <a:xfrm>
              <a:off x="-9757092" y="6867970"/>
              <a:ext cx="339725" cy="339725"/>
            </a:xfrm>
            <a:custGeom>
              <a:avLst/>
              <a:gdLst>
                <a:gd name="T0" fmla="*/ 186 w 214"/>
                <a:gd name="T1" fmla="*/ 6 h 214"/>
                <a:gd name="T2" fmla="*/ 186 w 214"/>
                <a:gd name="T3" fmla="*/ 6 h 214"/>
                <a:gd name="T4" fmla="*/ 176 w 214"/>
                <a:gd name="T5" fmla="*/ 10 h 214"/>
                <a:gd name="T6" fmla="*/ 164 w 214"/>
                <a:gd name="T7" fmla="*/ 16 h 214"/>
                <a:gd name="T8" fmla="*/ 150 w 214"/>
                <a:gd name="T9" fmla="*/ 24 h 214"/>
                <a:gd name="T10" fmla="*/ 134 w 214"/>
                <a:gd name="T11" fmla="*/ 40 h 214"/>
                <a:gd name="T12" fmla="*/ 120 w 214"/>
                <a:gd name="T13" fmla="*/ 60 h 214"/>
                <a:gd name="T14" fmla="*/ 112 w 214"/>
                <a:gd name="T15" fmla="*/ 72 h 214"/>
                <a:gd name="T16" fmla="*/ 106 w 214"/>
                <a:gd name="T17" fmla="*/ 86 h 214"/>
                <a:gd name="T18" fmla="*/ 100 w 214"/>
                <a:gd name="T19" fmla="*/ 100 h 214"/>
                <a:gd name="T20" fmla="*/ 94 w 214"/>
                <a:gd name="T21" fmla="*/ 118 h 214"/>
                <a:gd name="T22" fmla="*/ 94 w 214"/>
                <a:gd name="T23" fmla="*/ 118 h 214"/>
                <a:gd name="T24" fmla="*/ 88 w 214"/>
                <a:gd name="T25" fmla="*/ 136 h 214"/>
                <a:gd name="T26" fmla="*/ 82 w 214"/>
                <a:gd name="T27" fmla="*/ 150 h 214"/>
                <a:gd name="T28" fmla="*/ 74 w 214"/>
                <a:gd name="T29" fmla="*/ 164 h 214"/>
                <a:gd name="T30" fmla="*/ 68 w 214"/>
                <a:gd name="T31" fmla="*/ 174 h 214"/>
                <a:gd name="T32" fmla="*/ 60 w 214"/>
                <a:gd name="T33" fmla="*/ 182 h 214"/>
                <a:gd name="T34" fmla="*/ 52 w 214"/>
                <a:gd name="T35" fmla="*/ 190 h 214"/>
                <a:gd name="T36" fmla="*/ 36 w 214"/>
                <a:gd name="T37" fmla="*/ 200 h 214"/>
                <a:gd name="T38" fmla="*/ 22 w 214"/>
                <a:gd name="T39" fmla="*/ 206 h 214"/>
                <a:gd name="T40" fmla="*/ 12 w 214"/>
                <a:gd name="T41" fmla="*/ 208 h 214"/>
                <a:gd name="T42" fmla="*/ 0 w 214"/>
                <a:gd name="T43" fmla="*/ 208 h 214"/>
                <a:gd name="T44" fmla="*/ 0 w 214"/>
                <a:gd name="T45" fmla="*/ 208 h 214"/>
                <a:gd name="T46" fmla="*/ 18 w 214"/>
                <a:gd name="T47" fmla="*/ 212 h 214"/>
                <a:gd name="T48" fmla="*/ 36 w 214"/>
                <a:gd name="T49" fmla="*/ 214 h 214"/>
                <a:gd name="T50" fmla="*/ 58 w 214"/>
                <a:gd name="T51" fmla="*/ 214 h 214"/>
                <a:gd name="T52" fmla="*/ 70 w 214"/>
                <a:gd name="T53" fmla="*/ 212 h 214"/>
                <a:gd name="T54" fmla="*/ 82 w 214"/>
                <a:gd name="T55" fmla="*/ 210 h 214"/>
                <a:gd name="T56" fmla="*/ 92 w 214"/>
                <a:gd name="T57" fmla="*/ 206 h 214"/>
                <a:gd name="T58" fmla="*/ 104 w 214"/>
                <a:gd name="T59" fmla="*/ 200 h 214"/>
                <a:gd name="T60" fmla="*/ 114 w 214"/>
                <a:gd name="T61" fmla="*/ 192 h 214"/>
                <a:gd name="T62" fmla="*/ 124 w 214"/>
                <a:gd name="T63" fmla="*/ 182 h 214"/>
                <a:gd name="T64" fmla="*/ 132 w 214"/>
                <a:gd name="T65" fmla="*/ 170 h 214"/>
                <a:gd name="T66" fmla="*/ 138 w 214"/>
                <a:gd name="T67" fmla="*/ 156 h 214"/>
                <a:gd name="T68" fmla="*/ 138 w 214"/>
                <a:gd name="T69" fmla="*/ 156 h 214"/>
                <a:gd name="T70" fmla="*/ 148 w 214"/>
                <a:gd name="T71" fmla="*/ 124 h 214"/>
                <a:gd name="T72" fmla="*/ 160 w 214"/>
                <a:gd name="T73" fmla="*/ 98 h 214"/>
                <a:gd name="T74" fmla="*/ 180 w 214"/>
                <a:gd name="T75" fmla="*/ 58 h 214"/>
                <a:gd name="T76" fmla="*/ 194 w 214"/>
                <a:gd name="T77" fmla="*/ 34 h 214"/>
                <a:gd name="T78" fmla="*/ 200 w 214"/>
                <a:gd name="T79" fmla="*/ 26 h 214"/>
                <a:gd name="T80" fmla="*/ 208 w 214"/>
                <a:gd name="T81" fmla="*/ 18 h 214"/>
                <a:gd name="T82" fmla="*/ 208 w 214"/>
                <a:gd name="T83" fmla="*/ 18 h 214"/>
                <a:gd name="T84" fmla="*/ 212 w 214"/>
                <a:gd name="T85" fmla="*/ 14 h 214"/>
                <a:gd name="T86" fmla="*/ 214 w 214"/>
                <a:gd name="T87" fmla="*/ 8 h 214"/>
                <a:gd name="T88" fmla="*/ 214 w 214"/>
                <a:gd name="T89" fmla="*/ 4 h 214"/>
                <a:gd name="T90" fmla="*/ 214 w 214"/>
                <a:gd name="T91" fmla="*/ 0 h 214"/>
                <a:gd name="T92" fmla="*/ 210 w 214"/>
                <a:gd name="T93" fmla="*/ 0 h 214"/>
                <a:gd name="T94" fmla="*/ 200 w 214"/>
                <a:gd name="T95" fmla="*/ 0 h 214"/>
                <a:gd name="T96" fmla="*/ 186 w 214"/>
                <a:gd name="T97" fmla="*/ 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214">
                  <a:moveTo>
                    <a:pt x="186" y="6"/>
                  </a:moveTo>
                  <a:lnTo>
                    <a:pt x="186" y="6"/>
                  </a:lnTo>
                  <a:lnTo>
                    <a:pt x="176" y="10"/>
                  </a:lnTo>
                  <a:lnTo>
                    <a:pt x="164" y="16"/>
                  </a:lnTo>
                  <a:lnTo>
                    <a:pt x="150" y="24"/>
                  </a:lnTo>
                  <a:lnTo>
                    <a:pt x="134" y="40"/>
                  </a:lnTo>
                  <a:lnTo>
                    <a:pt x="120" y="60"/>
                  </a:lnTo>
                  <a:lnTo>
                    <a:pt x="112" y="72"/>
                  </a:lnTo>
                  <a:lnTo>
                    <a:pt x="106" y="86"/>
                  </a:lnTo>
                  <a:lnTo>
                    <a:pt x="100" y="100"/>
                  </a:lnTo>
                  <a:lnTo>
                    <a:pt x="94" y="118"/>
                  </a:lnTo>
                  <a:lnTo>
                    <a:pt x="94" y="118"/>
                  </a:lnTo>
                  <a:lnTo>
                    <a:pt x="88" y="136"/>
                  </a:lnTo>
                  <a:lnTo>
                    <a:pt x="82" y="150"/>
                  </a:lnTo>
                  <a:lnTo>
                    <a:pt x="74" y="164"/>
                  </a:lnTo>
                  <a:lnTo>
                    <a:pt x="68" y="174"/>
                  </a:lnTo>
                  <a:lnTo>
                    <a:pt x="60" y="182"/>
                  </a:lnTo>
                  <a:lnTo>
                    <a:pt x="52" y="190"/>
                  </a:lnTo>
                  <a:lnTo>
                    <a:pt x="36" y="200"/>
                  </a:lnTo>
                  <a:lnTo>
                    <a:pt x="22" y="206"/>
                  </a:lnTo>
                  <a:lnTo>
                    <a:pt x="12" y="208"/>
                  </a:lnTo>
                  <a:lnTo>
                    <a:pt x="0" y="208"/>
                  </a:lnTo>
                  <a:lnTo>
                    <a:pt x="0" y="208"/>
                  </a:lnTo>
                  <a:lnTo>
                    <a:pt x="18" y="212"/>
                  </a:lnTo>
                  <a:lnTo>
                    <a:pt x="36" y="214"/>
                  </a:lnTo>
                  <a:lnTo>
                    <a:pt x="58" y="214"/>
                  </a:lnTo>
                  <a:lnTo>
                    <a:pt x="70" y="212"/>
                  </a:lnTo>
                  <a:lnTo>
                    <a:pt x="82" y="210"/>
                  </a:lnTo>
                  <a:lnTo>
                    <a:pt x="92" y="206"/>
                  </a:lnTo>
                  <a:lnTo>
                    <a:pt x="104" y="200"/>
                  </a:lnTo>
                  <a:lnTo>
                    <a:pt x="114" y="192"/>
                  </a:lnTo>
                  <a:lnTo>
                    <a:pt x="124" y="182"/>
                  </a:lnTo>
                  <a:lnTo>
                    <a:pt x="132" y="170"/>
                  </a:lnTo>
                  <a:lnTo>
                    <a:pt x="138" y="156"/>
                  </a:lnTo>
                  <a:lnTo>
                    <a:pt x="138" y="156"/>
                  </a:lnTo>
                  <a:lnTo>
                    <a:pt x="148" y="124"/>
                  </a:lnTo>
                  <a:lnTo>
                    <a:pt x="160" y="98"/>
                  </a:lnTo>
                  <a:lnTo>
                    <a:pt x="180" y="58"/>
                  </a:lnTo>
                  <a:lnTo>
                    <a:pt x="194" y="34"/>
                  </a:lnTo>
                  <a:lnTo>
                    <a:pt x="200" y="26"/>
                  </a:lnTo>
                  <a:lnTo>
                    <a:pt x="208" y="18"/>
                  </a:lnTo>
                  <a:lnTo>
                    <a:pt x="208" y="18"/>
                  </a:lnTo>
                  <a:lnTo>
                    <a:pt x="212" y="14"/>
                  </a:lnTo>
                  <a:lnTo>
                    <a:pt x="214" y="8"/>
                  </a:lnTo>
                  <a:lnTo>
                    <a:pt x="214" y="4"/>
                  </a:lnTo>
                  <a:lnTo>
                    <a:pt x="214" y="0"/>
                  </a:lnTo>
                  <a:lnTo>
                    <a:pt x="210" y="0"/>
                  </a:lnTo>
                  <a:lnTo>
                    <a:pt x="200" y="0"/>
                  </a:lnTo>
                  <a:lnTo>
                    <a:pt x="186" y="6"/>
                  </a:lnTo>
                  <a:close/>
                </a:path>
              </a:pathLst>
            </a:custGeom>
            <a:solidFill>
              <a:srgbClr val="D8CC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8" name="Freeform 191"/>
            <p:cNvSpPr/>
            <p:nvPr>
              <p:custDataLst>
                <p:tags r:id="rId197"/>
              </p:custDataLst>
            </p:nvPr>
          </p:nvSpPr>
          <p:spPr bwMode="auto">
            <a:xfrm>
              <a:off x="-9757092" y="6867970"/>
              <a:ext cx="339725" cy="339725"/>
            </a:xfrm>
            <a:custGeom>
              <a:avLst/>
              <a:gdLst>
                <a:gd name="T0" fmla="*/ 186 w 214"/>
                <a:gd name="T1" fmla="*/ 6 h 214"/>
                <a:gd name="T2" fmla="*/ 186 w 214"/>
                <a:gd name="T3" fmla="*/ 6 h 214"/>
                <a:gd name="T4" fmla="*/ 176 w 214"/>
                <a:gd name="T5" fmla="*/ 10 h 214"/>
                <a:gd name="T6" fmla="*/ 164 w 214"/>
                <a:gd name="T7" fmla="*/ 16 h 214"/>
                <a:gd name="T8" fmla="*/ 150 w 214"/>
                <a:gd name="T9" fmla="*/ 24 h 214"/>
                <a:gd name="T10" fmla="*/ 134 w 214"/>
                <a:gd name="T11" fmla="*/ 40 h 214"/>
                <a:gd name="T12" fmla="*/ 120 w 214"/>
                <a:gd name="T13" fmla="*/ 60 h 214"/>
                <a:gd name="T14" fmla="*/ 112 w 214"/>
                <a:gd name="T15" fmla="*/ 72 h 214"/>
                <a:gd name="T16" fmla="*/ 106 w 214"/>
                <a:gd name="T17" fmla="*/ 86 h 214"/>
                <a:gd name="T18" fmla="*/ 100 w 214"/>
                <a:gd name="T19" fmla="*/ 100 h 214"/>
                <a:gd name="T20" fmla="*/ 94 w 214"/>
                <a:gd name="T21" fmla="*/ 118 h 214"/>
                <a:gd name="T22" fmla="*/ 94 w 214"/>
                <a:gd name="T23" fmla="*/ 118 h 214"/>
                <a:gd name="T24" fmla="*/ 88 w 214"/>
                <a:gd name="T25" fmla="*/ 136 h 214"/>
                <a:gd name="T26" fmla="*/ 82 w 214"/>
                <a:gd name="T27" fmla="*/ 150 h 214"/>
                <a:gd name="T28" fmla="*/ 74 w 214"/>
                <a:gd name="T29" fmla="*/ 164 h 214"/>
                <a:gd name="T30" fmla="*/ 68 w 214"/>
                <a:gd name="T31" fmla="*/ 174 h 214"/>
                <a:gd name="T32" fmla="*/ 60 w 214"/>
                <a:gd name="T33" fmla="*/ 182 h 214"/>
                <a:gd name="T34" fmla="*/ 52 w 214"/>
                <a:gd name="T35" fmla="*/ 190 h 214"/>
                <a:gd name="T36" fmla="*/ 36 w 214"/>
                <a:gd name="T37" fmla="*/ 200 h 214"/>
                <a:gd name="T38" fmla="*/ 22 w 214"/>
                <a:gd name="T39" fmla="*/ 206 h 214"/>
                <a:gd name="T40" fmla="*/ 12 w 214"/>
                <a:gd name="T41" fmla="*/ 208 h 214"/>
                <a:gd name="T42" fmla="*/ 0 w 214"/>
                <a:gd name="T43" fmla="*/ 208 h 214"/>
                <a:gd name="T44" fmla="*/ 0 w 214"/>
                <a:gd name="T45" fmla="*/ 208 h 214"/>
                <a:gd name="T46" fmla="*/ 18 w 214"/>
                <a:gd name="T47" fmla="*/ 212 h 214"/>
                <a:gd name="T48" fmla="*/ 36 w 214"/>
                <a:gd name="T49" fmla="*/ 214 h 214"/>
                <a:gd name="T50" fmla="*/ 58 w 214"/>
                <a:gd name="T51" fmla="*/ 214 h 214"/>
                <a:gd name="T52" fmla="*/ 70 w 214"/>
                <a:gd name="T53" fmla="*/ 212 h 214"/>
                <a:gd name="T54" fmla="*/ 82 w 214"/>
                <a:gd name="T55" fmla="*/ 210 h 214"/>
                <a:gd name="T56" fmla="*/ 92 w 214"/>
                <a:gd name="T57" fmla="*/ 206 h 214"/>
                <a:gd name="T58" fmla="*/ 104 w 214"/>
                <a:gd name="T59" fmla="*/ 200 h 214"/>
                <a:gd name="T60" fmla="*/ 114 w 214"/>
                <a:gd name="T61" fmla="*/ 192 h 214"/>
                <a:gd name="T62" fmla="*/ 124 w 214"/>
                <a:gd name="T63" fmla="*/ 182 h 214"/>
                <a:gd name="T64" fmla="*/ 132 w 214"/>
                <a:gd name="T65" fmla="*/ 170 h 214"/>
                <a:gd name="T66" fmla="*/ 138 w 214"/>
                <a:gd name="T67" fmla="*/ 156 h 214"/>
                <a:gd name="T68" fmla="*/ 138 w 214"/>
                <a:gd name="T69" fmla="*/ 156 h 214"/>
                <a:gd name="T70" fmla="*/ 148 w 214"/>
                <a:gd name="T71" fmla="*/ 124 h 214"/>
                <a:gd name="T72" fmla="*/ 160 w 214"/>
                <a:gd name="T73" fmla="*/ 98 h 214"/>
                <a:gd name="T74" fmla="*/ 180 w 214"/>
                <a:gd name="T75" fmla="*/ 58 h 214"/>
                <a:gd name="T76" fmla="*/ 194 w 214"/>
                <a:gd name="T77" fmla="*/ 34 h 214"/>
                <a:gd name="T78" fmla="*/ 200 w 214"/>
                <a:gd name="T79" fmla="*/ 26 h 214"/>
                <a:gd name="T80" fmla="*/ 208 w 214"/>
                <a:gd name="T81" fmla="*/ 18 h 214"/>
                <a:gd name="T82" fmla="*/ 208 w 214"/>
                <a:gd name="T83" fmla="*/ 18 h 214"/>
                <a:gd name="T84" fmla="*/ 212 w 214"/>
                <a:gd name="T85" fmla="*/ 14 h 214"/>
                <a:gd name="T86" fmla="*/ 214 w 214"/>
                <a:gd name="T87" fmla="*/ 8 h 214"/>
                <a:gd name="T88" fmla="*/ 214 w 214"/>
                <a:gd name="T89" fmla="*/ 4 h 214"/>
                <a:gd name="T90" fmla="*/ 214 w 214"/>
                <a:gd name="T91" fmla="*/ 0 h 214"/>
                <a:gd name="T92" fmla="*/ 210 w 214"/>
                <a:gd name="T93" fmla="*/ 0 h 214"/>
                <a:gd name="T94" fmla="*/ 200 w 214"/>
                <a:gd name="T95" fmla="*/ 0 h 214"/>
                <a:gd name="T96" fmla="*/ 186 w 214"/>
                <a:gd name="T97" fmla="*/ 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214">
                  <a:moveTo>
                    <a:pt x="186" y="6"/>
                  </a:moveTo>
                  <a:lnTo>
                    <a:pt x="186" y="6"/>
                  </a:lnTo>
                  <a:lnTo>
                    <a:pt x="176" y="10"/>
                  </a:lnTo>
                  <a:lnTo>
                    <a:pt x="164" y="16"/>
                  </a:lnTo>
                  <a:lnTo>
                    <a:pt x="150" y="24"/>
                  </a:lnTo>
                  <a:lnTo>
                    <a:pt x="134" y="40"/>
                  </a:lnTo>
                  <a:lnTo>
                    <a:pt x="120" y="60"/>
                  </a:lnTo>
                  <a:lnTo>
                    <a:pt x="112" y="72"/>
                  </a:lnTo>
                  <a:lnTo>
                    <a:pt x="106" y="86"/>
                  </a:lnTo>
                  <a:lnTo>
                    <a:pt x="100" y="100"/>
                  </a:lnTo>
                  <a:lnTo>
                    <a:pt x="94" y="118"/>
                  </a:lnTo>
                  <a:lnTo>
                    <a:pt x="94" y="118"/>
                  </a:lnTo>
                  <a:lnTo>
                    <a:pt x="88" y="136"/>
                  </a:lnTo>
                  <a:lnTo>
                    <a:pt x="82" y="150"/>
                  </a:lnTo>
                  <a:lnTo>
                    <a:pt x="74" y="164"/>
                  </a:lnTo>
                  <a:lnTo>
                    <a:pt x="68" y="174"/>
                  </a:lnTo>
                  <a:lnTo>
                    <a:pt x="60" y="182"/>
                  </a:lnTo>
                  <a:lnTo>
                    <a:pt x="52" y="190"/>
                  </a:lnTo>
                  <a:lnTo>
                    <a:pt x="36" y="200"/>
                  </a:lnTo>
                  <a:lnTo>
                    <a:pt x="22" y="206"/>
                  </a:lnTo>
                  <a:lnTo>
                    <a:pt x="12" y="208"/>
                  </a:lnTo>
                  <a:lnTo>
                    <a:pt x="0" y="208"/>
                  </a:lnTo>
                  <a:lnTo>
                    <a:pt x="0" y="208"/>
                  </a:lnTo>
                  <a:lnTo>
                    <a:pt x="18" y="212"/>
                  </a:lnTo>
                  <a:lnTo>
                    <a:pt x="36" y="214"/>
                  </a:lnTo>
                  <a:lnTo>
                    <a:pt x="58" y="214"/>
                  </a:lnTo>
                  <a:lnTo>
                    <a:pt x="70" y="212"/>
                  </a:lnTo>
                  <a:lnTo>
                    <a:pt x="82" y="210"/>
                  </a:lnTo>
                  <a:lnTo>
                    <a:pt x="92" y="206"/>
                  </a:lnTo>
                  <a:lnTo>
                    <a:pt x="104" y="200"/>
                  </a:lnTo>
                  <a:lnTo>
                    <a:pt x="114" y="192"/>
                  </a:lnTo>
                  <a:lnTo>
                    <a:pt x="124" y="182"/>
                  </a:lnTo>
                  <a:lnTo>
                    <a:pt x="132" y="170"/>
                  </a:lnTo>
                  <a:lnTo>
                    <a:pt x="138" y="156"/>
                  </a:lnTo>
                  <a:lnTo>
                    <a:pt x="138" y="156"/>
                  </a:lnTo>
                  <a:lnTo>
                    <a:pt x="148" y="124"/>
                  </a:lnTo>
                  <a:lnTo>
                    <a:pt x="160" y="98"/>
                  </a:lnTo>
                  <a:lnTo>
                    <a:pt x="180" y="58"/>
                  </a:lnTo>
                  <a:lnTo>
                    <a:pt x="194" y="34"/>
                  </a:lnTo>
                  <a:lnTo>
                    <a:pt x="200" y="26"/>
                  </a:lnTo>
                  <a:lnTo>
                    <a:pt x="208" y="18"/>
                  </a:lnTo>
                  <a:lnTo>
                    <a:pt x="208" y="18"/>
                  </a:lnTo>
                  <a:lnTo>
                    <a:pt x="212" y="14"/>
                  </a:lnTo>
                  <a:lnTo>
                    <a:pt x="214" y="8"/>
                  </a:lnTo>
                  <a:lnTo>
                    <a:pt x="214" y="4"/>
                  </a:lnTo>
                  <a:lnTo>
                    <a:pt x="214" y="0"/>
                  </a:lnTo>
                  <a:lnTo>
                    <a:pt x="210" y="0"/>
                  </a:lnTo>
                  <a:lnTo>
                    <a:pt x="200" y="0"/>
                  </a:lnTo>
                  <a:lnTo>
                    <a:pt x="186"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09" name="Freeform 192"/>
            <p:cNvSpPr/>
            <p:nvPr>
              <p:custDataLst>
                <p:tags r:id="rId198"/>
              </p:custDataLst>
            </p:nvPr>
          </p:nvSpPr>
          <p:spPr bwMode="auto">
            <a:xfrm>
              <a:off x="-8747442" y="6051995"/>
              <a:ext cx="485775" cy="492125"/>
            </a:xfrm>
            <a:custGeom>
              <a:avLst/>
              <a:gdLst>
                <a:gd name="T0" fmla="*/ 250 w 306"/>
                <a:gd name="T1" fmla="*/ 254 h 310"/>
                <a:gd name="T2" fmla="*/ 250 w 306"/>
                <a:gd name="T3" fmla="*/ 254 h 310"/>
                <a:gd name="T4" fmla="*/ 220 w 306"/>
                <a:gd name="T5" fmla="*/ 228 h 310"/>
                <a:gd name="T6" fmla="*/ 148 w 306"/>
                <a:gd name="T7" fmla="*/ 166 h 310"/>
                <a:gd name="T8" fmla="*/ 106 w 306"/>
                <a:gd name="T9" fmla="*/ 128 h 310"/>
                <a:gd name="T10" fmla="*/ 64 w 306"/>
                <a:gd name="T11" fmla="*/ 90 h 310"/>
                <a:gd name="T12" fmla="*/ 30 w 306"/>
                <a:gd name="T13" fmla="*/ 52 h 310"/>
                <a:gd name="T14" fmla="*/ 16 w 306"/>
                <a:gd name="T15" fmla="*/ 36 h 310"/>
                <a:gd name="T16" fmla="*/ 4 w 306"/>
                <a:gd name="T17" fmla="*/ 20 h 310"/>
                <a:gd name="T18" fmla="*/ 4 w 306"/>
                <a:gd name="T19" fmla="*/ 20 h 310"/>
                <a:gd name="T20" fmla="*/ 0 w 306"/>
                <a:gd name="T21" fmla="*/ 14 h 310"/>
                <a:gd name="T22" fmla="*/ 0 w 306"/>
                <a:gd name="T23" fmla="*/ 10 h 310"/>
                <a:gd name="T24" fmla="*/ 0 w 306"/>
                <a:gd name="T25" fmla="*/ 6 h 310"/>
                <a:gd name="T26" fmla="*/ 4 w 306"/>
                <a:gd name="T27" fmla="*/ 2 h 310"/>
                <a:gd name="T28" fmla="*/ 8 w 306"/>
                <a:gd name="T29" fmla="*/ 0 h 310"/>
                <a:gd name="T30" fmla="*/ 16 w 306"/>
                <a:gd name="T31" fmla="*/ 0 h 310"/>
                <a:gd name="T32" fmla="*/ 32 w 306"/>
                <a:gd name="T33" fmla="*/ 0 h 310"/>
                <a:gd name="T34" fmla="*/ 56 w 306"/>
                <a:gd name="T35" fmla="*/ 6 h 310"/>
                <a:gd name="T36" fmla="*/ 84 w 306"/>
                <a:gd name="T37" fmla="*/ 14 h 310"/>
                <a:gd name="T38" fmla="*/ 112 w 306"/>
                <a:gd name="T39" fmla="*/ 26 h 310"/>
                <a:gd name="T40" fmla="*/ 144 w 306"/>
                <a:gd name="T41" fmla="*/ 40 h 310"/>
                <a:gd name="T42" fmla="*/ 176 w 306"/>
                <a:gd name="T43" fmla="*/ 58 h 310"/>
                <a:gd name="T44" fmla="*/ 206 w 306"/>
                <a:gd name="T45" fmla="*/ 78 h 310"/>
                <a:gd name="T46" fmla="*/ 236 w 306"/>
                <a:gd name="T47" fmla="*/ 100 h 310"/>
                <a:gd name="T48" fmla="*/ 262 w 306"/>
                <a:gd name="T49" fmla="*/ 124 h 310"/>
                <a:gd name="T50" fmla="*/ 272 w 306"/>
                <a:gd name="T51" fmla="*/ 138 h 310"/>
                <a:gd name="T52" fmla="*/ 282 w 306"/>
                <a:gd name="T53" fmla="*/ 150 h 310"/>
                <a:gd name="T54" fmla="*/ 290 w 306"/>
                <a:gd name="T55" fmla="*/ 164 h 310"/>
                <a:gd name="T56" fmla="*/ 298 w 306"/>
                <a:gd name="T57" fmla="*/ 178 h 310"/>
                <a:gd name="T58" fmla="*/ 302 w 306"/>
                <a:gd name="T59" fmla="*/ 192 h 310"/>
                <a:gd name="T60" fmla="*/ 306 w 306"/>
                <a:gd name="T61" fmla="*/ 206 h 310"/>
                <a:gd name="T62" fmla="*/ 306 w 306"/>
                <a:gd name="T63" fmla="*/ 220 h 310"/>
                <a:gd name="T64" fmla="*/ 306 w 306"/>
                <a:gd name="T65" fmla="*/ 234 h 310"/>
                <a:gd name="T66" fmla="*/ 306 w 306"/>
                <a:gd name="T67" fmla="*/ 234 h 310"/>
                <a:gd name="T68" fmla="*/ 300 w 306"/>
                <a:gd name="T69" fmla="*/ 260 h 310"/>
                <a:gd name="T70" fmla="*/ 296 w 306"/>
                <a:gd name="T71" fmla="*/ 280 h 310"/>
                <a:gd name="T72" fmla="*/ 292 w 306"/>
                <a:gd name="T73" fmla="*/ 294 h 310"/>
                <a:gd name="T74" fmla="*/ 286 w 306"/>
                <a:gd name="T75" fmla="*/ 304 h 310"/>
                <a:gd name="T76" fmla="*/ 282 w 306"/>
                <a:gd name="T77" fmla="*/ 308 h 310"/>
                <a:gd name="T78" fmla="*/ 278 w 306"/>
                <a:gd name="T79" fmla="*/ 310 h 310"/>
                <a:gd name="T80" fmla="*/ 274 w 306"/>
                <a:gd name="T81" fmla="*/ 308 h 310"/>
                <a:gd name="T82" fmla="*/ 270 w 306"/>
                <a:gd name="T83" fmla="*/ 302 h 310"/>
                <a:gd name="T84" fmla="*/ 262 w 306"/>
                <a:gd name="T85" fmla="*/ 288 h 310"/>
                <a:gd name="T86" fmla="*/ 256 w 306"/>
                <a:gd name="T87" fmla="*/ 272 h 310"/>
                <a:gd name="T88" fmla="*/ 250 w 306"/>
                <a:gd name="T89" fmla="*/ 254 h 310"/>
                <a:gd name="T90" fmla="*/ 250 w 306"/>
                <a:gd name="T91"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10">
                  <a:moveTo>
                    <a:pt x="250" y="254"/>
                  </a:moveTo>
                  <a:lnTo>
                    <a:pt x="250" y="254"/>
                  </a:lnTo>
                  <a:lnTo>
                    <a:pt x="220" y="228"/>
                  </a:lnTo>
                  <a:lnTo>
                    <a:pt x="148" y="166"/>
                  </a:lnTo>
                  <a:lnTo>
                    <a:pt x="106" y="128"/>
                  </a:lnTo>
                  <a:lnTo>
                    <a:pt x="64" y="90"/>
                  </a:lnTo>
                  <a:lnTo>
                    <a:pt x="30" y="52"/>
                  </a:lnTo>
                  <a:lnTo>
                    <a:pt x="16" y="36"/>
                  </a:lnTo>
                  <a:lnTo>
                    <a:pt x="4" y="20"/>
                  </a:lnTo>
                  <a:lnTo>
                    <a:pt x="4" y="20"/>
                  </a:lnTo>
                  <a:lnTo>
                    <a:pt x="0" y="14"/>
                  </a:lnTo>
                  <a:lnTo>
                    <a:pt x="0" y="10"/>
                  </a:lnTo>
                  <a:lnTo>
                    <a:pt x="0" y="6"/>
                  </a:lnTo>
                  <a:lnTo>
                    <a:pt x="4" y="2"/>
                  </a:lnTo>
                  <a:lnTo>
                    <a:pt x="8" y="0"/>
                  </a:lnTo>
                  <a:lnTo>
                    <a:pt x="16" y="0"/>
                  </a:lnTo>
                  <a:lnTo>
                    <a:pt x="32" y="0"/>
                  </a:lnTo>
                  <a:lnTo>
                    <a:pt x="56" y="6"/>
                  </a:lnTo>
                  <a:lnTo>
                    <a:pt x="84" y="14"/>
                  </a:lnTo>
                  <a:lnTo>
                    <a:pt x="112" y="26"/>
                  </a:lnTo>
                  <a:lnTo>
                    <a:pt x="144" y="40"/>
                  </a:lnTo>
                  <a:lnTo>
                    <a:pt x="176" y="58"/>
                  </a:lnTo>
                  <a:lnTo>
                    <a:pt x="206" y="78"/>
                  </a:lnTo>
                  <a:lnTo>
                    <a:pt x="236" y="100"/>
                  </a:lnTo>
                  <a:lnTo>
                    <a:pt x="262" y="124"/>
                  </a:lnTo>
                  <a:lnTo>
                    <a:pt x="272" y="138"/>
                  </a:lnTo>
                  <a:lnTo>
                    <a:pt x="282" y="150"/>
                  </a:lnTo>
                  <a:lnTo>
                    <a:pt x="290" y="164"/>
                  </a:lnTo>
                  <a:lnTo>
                    <a:pt x="298" y="178"/>
                  </a:lnTo>
                  <a:lnTo>
                    <a:pt x="302" y="192"/>
                  </a:lnTo>
                  <a:lnTo>
                    <a:pt x="306" y="206"/>
                  </a:lnTo>
                  <a:lnTo>
                    <a:pt x="306" y="220"/>
                  </a:lnTo>
                  <a:lnTo>
                    <a:pt x="306" y="234"/>
                  </a:lnTo>
                  <a:lnTo>
                    <a:pt x="306" y="234"/>
                  </a:lnTo>
                  <a:lnTo>
                    <a:pt x="300" y="260"/>
                  </a:lnTo>
                  <a:lnTo>
                    <a:pt x="296" y="280"/>
                  </a:lnTo>
                  <a:lnTo>
                    <a:pt x="292" y="294"/>
                  </a:lnTo>
                  <a:lnTo>
                    <a:pt x="286" y="304"/>
                  </a:lnTo>
                  <a:lnTo>
                    <a:pt x="282" y="308"/>
                  </a:lnTo>
                  <a:lnTo>
                    <a:pt x="278" y="310"/>
                  </a:lnTo>
                  <a:lnTo>
                    <a:pt x="274" y="308"/>
                  </a:lnTo>
                  <a:lnTo>
                    <a:pt x="270" y="302"/>
                  </a:lnTo>
                  <a:lnTo>
                    <a:pt x="262" y="288"/>
                  </a:lnTo>
                  <a:lnTo>
                    <a:pt x="256" y="272"/>
                  </a:lnTo>
                  <a:lnTo>
                    <a:pt x="250" y="254"/>
                  </a:lnTo>
                  <a:lnTo>
                    <a:pt x="250" y="254"/>
                  </a:lnTo>
                  <a:close/>
                </a:path>
              </a:pathLst>
            </a:custGeom>
            <a:solidFill>
              <a:srgbClr val="212B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0" name="Freeform 193"/>
            <p:cNvSpPr/>
            <p:nvPr>
              <p:custDataLst>
                <p:tags r:id="rId199"/>
              </p:custDataLst>
            </p:nvPr>
          </p:nvSpPr>
          <p:spPr bwMode="auto">
            <a:xfrm>
              <a:off x="-9709467" y="6874320"/>
              <a:ext cx="288925" cy="508000"/>
            </a:xfrm>
            <a:custGeom>
              <a:avLst/>
              <a:gdLst>
                <a:gd name="T0" fmla="*/ 148 w 182"/>
                <a:gd name="T1" fmla="*/ 16 h 320"/>
                <a:gd name="T2" fmla="*/ 148 w 182"/>
                <a:gd name="T3" fmla="*/ 16 h 320"/>
                <a:gd name="T4" fmla="*/ 136 w 182"/>
                <a:gd name="T5" fmla="*/ 26 h 320"/>
                <a:gd name="T6" fmla="*/ 126 w 182"/>
                <a:gd name="T7" fmla="*/ 38 h 320"/>
                <a:gd name="T8" fmla="*/ 112 w 182"/>
                <a:gd name="T9" fmla="*/ 56 h 320"/>
                <a:gd name="T10" fmla="*/ 100 w 182"/>
                <a:gd name="T11" fmla="*/ 78 h 320"/>
                <a:gd name="T12" fmla="*/ 94 w 182"/>
                <a:gd name="T13" fmla="*/ 94 h 320"/>
                <a:gd name="T14" fmla="*/ 90 w 182"/>
                <a:gd name="T15" fmla="*/ 110 h 320"/>
                <a:gd name="T16" fmla="*/ 86 w 182"/>
                <a:gd name="T17" fmla="*/ 126 h 320"/>
                <a:gd name="T18" fmla="*/ 84 w 182"/>
                <a:gd name="T19" fmla="*/ 146 h 320"/>
                <a:gd name="T20" fmla="*/ 82 w 182"/>
                <a:gd name="T21" fmla="*/ 168 h 320"/>
                <a:gd name="T22" fmla="*/ 84 w 182"/>
                <a:gd name="T23" fmla="*/ 192 h 320"/>
                <a:gd name="T24" fmla="*/ 84 w 182"/>
                <a:gd name="T25" fmla="*/ 192 h 320"/>
                <a:gd name="T26" fmla="*/ 84 w 182"/>
                <a:gd name="T27" fmla="*/ 214 h 320"/>
                <a:gd name="T28" fmla="*/ 82 w 182"/>
                <a:gd name="T29" fmla="*/ 234 h 320"/>
                <a:gd name="T30" fmla="*/ 80 w 182"/>
                <a:gd name="T31" fmla="*/ 252 h 320"/>
                <a:gd name="T32" fmla="*/ 74 w 182"/>
                <a:gd name="T33" fmla="*/ 266 h 320"/>
                <a:gd name="T34" fmla="*/ 68 w 182"/>
                <a:gd name="T35" fmla="*/ 280 h 320"/>
                <a:gd name="T36" fmla="*/ 60 w 182"/>
                <a:gd name="T37" fmla="*/ 290 h 320"/>
                <a:gd name="T38" fmla="*/ 54 w 182"/>
                <a:gd name="T39" fmla="*/ 298 h 320"/>
                <a:gd name="T40" fmla="*/ 44 w 182"/>
                <a:gd name="T41" fmla="*/ 304 h 320"/>
                <a:gd name="T42" fmla="*/ 28 w 182"/>
                <a:gd name="T43" fmla="*/ 314 h 320"/>
                <a:gd name="T44" fmla="*/ 14 w 182"/>
                <a:gd name="T45" fmla="*/ 318 h 320"/>
                <a:gd name="T46" fmla="*/ 4 w 182"/>
                <a:gd name="T47" fmla="*/ 320 h 320"/>
                <a:gd name="T48" fmla="*/ 0 w 182"/>
                <a:gd name="T49" fmla="*/ 320 h 320"/>
                <a:gd name="T50" fmla="*/ 0 w 182"/>
                <a:gd name="T51" fmla="*/ 320 h 320"/>
                <a:gd name="T52" fmla="*/ 24 w 182"/>
                <a:gd name="T53" fmla="*/ 320 h 320"/>
                <a:gd name="T54" fmla="*/ 48 w 182"/>
                <a:gd name="T55" fmla="*/ 318 h 320"/>
                <a:gd name="T56" fmla="*/ 76 w 182"/>
                <a:gd name="T57" fmla="*/ 312 h 320"/>
                <a:gd name="T58" fmla="*/ 90 w 182"/>
                <a:gd name="T59" fmla="*/ 308 h 320"/>
                <a:gd name="T60" fmla="*/ 104 w 182"/>
                <a:gd name="T61" fmla="*/ 300 h 320"/>
                <a:gd name="T62" fmla="*/ 118 w 182"/>
                <a:gd name="T63" fmla="*/ 292 h 320"/>
                <a:gd name="T64" fmla="*/ 128 w 182"/>
                <a:gd name="T65" fmla="*/ 282 h 320"/>
                <a:gd name="T66" fmla="*/ 138 w 182"/>
                <a:gd name="T67" fmla="*/ 270 h 320"/>
                <a:gd name="T68" fmla="*/ 146 w 182"/>
                <a:gd name="T69" fmla="*/ 254 h 320"/>
                <a:gd name="T70" fmla="*/ 150 w 182"/>
                <a:gd name="T71" fmla="*/ 238 h 320"/>
                <a:gd name="T72" fmla="*/ 152 w 182"/>
                <a:gd name="T73" fmla="*/ 216 h 320"/>
                <a:gd name="T74" fmla="*/ 152 w 182"/>
                <a:gd name="T75" fmla="*/ 216 h 320"/>
                <a:gd name="T76" fmla="*/ 152 w 182"/>
                <a:gd name="T77" fmla="*/ 176 h 320"/>
                <a:gd name="T78" fmla="*/ 156 w 182"/>
                <a:gd name="T79" fmla="*/ 140 h 320"/>
                <a:gd name="T80" fmla="*/ 158 w 182"/>
                <a:gd name="T81" fmla="*/ 110 h 320"/>
                <a:gd name="T82" fmla="*/ 162 w 182"/>
                <a:gd name="T83" fmla="*/ 84 h 320"/>
                <a:gd name="T84" fmla="*/ 170 w 182"/>
                <a:gd name="T85" fmla="*/ 48 h 320"/>
                <a:gd name="T86" fmla="*/ 174 w 182"/>
                <a:gd name="T87" fmla="*/ 36 h 320"/>
                <a:gd name="T88" fmla="*/ 178 w 182"/>
                <a:gd name="T89" fmla="*/ 22 h 320"/>
                <a:gd name="T90" fmla="*/ 178 w 182"/>
                <a:gd name="T91" fmla="*/ 22 h 320"/>
                <a:gd name="T92" fmla="*/ 180 w 182"/>
                <a:gd name="T93" fmla="*/ 16 h 320"/>
                <a:gd name="T94" fmla="*/ 182 w 182"/>
                <a:gd name="T95" fmla="*/ 10 h 320"/>
                <a:gd name="T96" fmla="*/ 182 w 182"/>
                <a:gd name="T97" fmla="*/ 4 h 320"/>
                <a:gd name="T98" fmla="*/ 180 w 182"/>
                <a:gd name="T99" fmla="*/ 0 h 320"/>
                <a:gd name="T100" fmla="*/ 176 w 182"/>
                <a:gd name="T101" fmla="*/ 0 h 320"/>
                <a:gd name="T102" fmla="*/ 174 w 182"/>
                <a:gd name="T103" fmla="*/ 0 h 320"/>
                <a:gd name="T104" fmla="*/ 164 w 182"/>
                <a:gd name="T105" fmla="*/ 4 h 320"/>
                <a:gd name="T106" fmla="*/ 148 w 182"/>
                <a:gd name="T107" fmla="*/ 1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2" h="320">
                  <a:moveTo>
                    <a:pt x="148" y="16"/>
                  </a:moveTo>
                  <a:lnTo>
                    <a:pt x="148" y="16"/>
                  </a:lnTo>
                  <a:lnTo>
                    <a:pt x="136" y="26"/>
                  </a:lnTo>
                  <a:lnTo>
                    <a:pt x="126" y="38"/>
                  </a:lnTo>
                  <a:lnTo>
                    <a:pt x="112" y="56"/>
                  </a:lnTo>
                  <a:lnTo>
                    <a:pt x="100" y="78"/>
                  </a:lnTo>
                  <a:lnTo>
                    <a:pt x="94" y="94"/>
                  </a:lnTo>
                  <a:lnTo>
                    <a:pt x="90" y="110"/>
                  </a:lnTo>
                  <a:lnTo>
                    <a:pt x="86" y="126"/>
                  </a:lnTo>
                  <a:lnTo>
                    <a:pt x="84" y="146"/>
                  </a:lnTo>
                  <a:lnTo>
                    <a:pt x="82" y="168"/>
                  </a:lnTo>
                  <a:lnTo>
                    <a:pt x="84" y="192"/>
                  </a:lnTo>
                  <a:lnTo>
                    <a:pt x="84" y="192"/>
                  </a:lnTo>
                  <a:lnTo>
                    <a:pt x="84" y="214"/>
                  </a:lnTo>
                  <a:lnTo>
                    <a:pt x="82" y="234"/>
                  </a:lnTo>
                  <a:lnTo>
                    <a:pt x="80" y="252"/>
                  </a:lnTo>
                  <a:lnTo>
                    <a:pt x="74" y="266"/>
                  </a:lnTo>
                  <a:lnTo>
                    <a:pt x="68" y="280"/>
                  </a:lnTo>
                  <a:lnTo>
                    <a:pt x="60" y="290"/>
                  </a:lnTo>
                  <a:lnTo>
                    <a:pt x="54" y="298"/>
                  </a:lnTo>
                  <a:lnTo>
                    <a:pt x="44" y="304"/>
                  </a:lnTo>
                  <a:lnTo>
                    <a:pt x="28" y="314"/>
                  </a:lnTo>
                  <a:lnTo>
                    <a:pt x="14" y="318"/>
                  </a:lnTo>
                  <a:lnTo>
                    <a:pt x="4" y="320"/>
                  </a:lnTo>
                  <a:lnTo>
                    <a:pt x="0" y="320"/>
                  </a:lnTo>
                  <a:lnTo>
                    <a:pt x="0" y="320"/>
                  </a:lnTo>
                  <a:lnTo>
                    <a:pt x="24" y="320"/>
                  </a:lnTo>
                  <a:lnTo>
                    <a:pt x="48" y="318"/>
                  </a:lnTo>
                  <a:lnTo>
                    <a:pt x="76" y="312"/>
                  </a:lnTo>
                  <a:lnTo>
                    <a:pt x="90" y="308"/>
                  </a:lnTo>
                  <a:lnTo>
                    <a:pt x="104" y="300"/>
                  </a:lnTo>
                  <a:lnTo>
                    <a:pt x="118" y="292"/>
                  </a:lnTo>
                  <a:lnTo>
                    <a:pt x="128" y="282"/>
                  </a:lnTo>
                  <a:lnTo>
                    <a:pt x="138" y="270"/>
                  </a:lnTo>
                  <a:lnTo>
                    <a:pt x="146" y="254"/>
                  </a:lnTo>
                  <a:lnTo>
                    <a:pt x="150" y="238"/>
                  </a:lnTo>
                  <a:lnTo>
                    <a:pt x="152" y="216"/>
                  </a:lnTo>
                  <a:lnTo>
                    <a:pt x="152" y="216"/>
                  </a:lnTo>
                  <a:lnTo>
                    <a:pt x="152" y="176"/>
                  </a:lnTo>
                  <a:lnTo>
                    <a:pt x="156" y="140"/>
                  </a:lnTo>
                  <a:lnTo>
                    <a:pt x="158" y="110"/>
                  </a:lnTo>
                  <a:lnTo>
                    <a:pt x="162" y="84"/>
                  </a:lnTo>
                  <a:lnTo>
                    <a:pt x="170" y="48"/>
                  </a:lnTo>
                  <a:lnTo>
                    <a:pt x="174" y="36"/>
                  </a:lnTo>
                  <a:lnTo>
                    <a:pt x="178" y="22"/>
                  </a:lnTo>
                  <a:lnTo>
                    <a:pt x="178" y="22"/>
                  </a:lnTo>
                  <a:lnTo>
                    <a:pt x="180" y="16"/>
                  </a:lnTo>
                  <a:lnTo>
                    <a:pt x="182" y="10"/>
                  </a:lnTo>
                  <a:lnTo>
                    <a:pt x="182" y="4"/>
                  </a:lnTo>
                  <a:lnTo>
                    <a:pt x="180" y="0"/>
                  </a:lnTo>
                  <a:lnTo>
                    <a:pt x="176" y="0"/>
                  </a:lnTo>
                  <a:lnTo>
                    <a:pt x="174" y="0"/>
                  </a:lnTo>
                  <a:lnTo>
                    <a:pt x="164" y="4"/>
                  </a:lnTo>
                  <a:lnTo>
                    <a:pt x="148" y="16"/>
                  </a:lnTo>
                  <a:close/>
                </a:path>
              </a:pathLst>
            </a:custGeom>
            <a:solidFill>
              <a:srgbClr val="FFF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1" name="Freeform 194"/>
            <p:cNvSpPr/>
            <p:nvPr>
              <p:custDataLst>
                <p:tags r:id="rId200"/>
              </p:custDataLst>
            </p:nvPr>
          </p:nvSpPr>
          <p:spPr bwMode="auto">
            <a:xfrm>
              <a:off x="-9709467" y="6874320"/>
              <a:ext cx="288925" cy="508000"/>
            </a:xfrm>
            <a:custGeom>
              <a:avLst/>
              <a:gdLst>
                <a:gd name="T0" fmla="*/ 148 w 182"/>
                <a:gd name="T1" fmla="*/ 16 h 320"/>
                <a:gd name="T2" fmla="*/ 148 w 182"/>
                <a:gd name="T3" fmla="*/ 16 h 320"/>
                <a:gd name="T4" fmla="*/ 136 w 182"/>
                <a:gd name="T5" fmla="*/ 26 h 320"/>
                <a:gd name="T6" fmla="*/ 126 w 182"/>
                <a:gd name="T7" fmla="*/ 38 h 320"/>
                <a:gd name="T8" fmla="*/ 112 w 182"/>
                <a:gd name="T9" fmla="*/ 56 h 320"/>
                <a:gd name="T10" fmla="*/ 100 w 182"/>
                <a:gd name="T11" fmla="*/ 78 h 320"/>
                <a:gd name="T12" fmla="*/ 94 w 182"/>
                <a:gd name="T13" fmla="*/ 94 h 320"/>
                <a:gd name="T14" fmla="*/ 90 w 182"/>
                <a:gd name="T15" fmla="*/ 110 h 320"/>
                <a:gd name="T16" fmla="*/ 86 w 182"/>
                <a:gd name="T17" fmla="*/ 126 h 320"/>
                <a:gd name="T18" fmla="*/ 84 w 182"/>
                <a:gd name="T19" fmla="*/ 146 h 320"/>
                <a:gd name="T20" fmla="*/ 82 w 182"/>
                <a:gd name="T21" fmla="*/ 168 h 320"/>
                <a:gd name="T22" fmla="*/ 84 w 182"/>
                <a:gd name="T23" fmla="*/ 192 h 320"/>
                <a:gd name="T24" fmla="*/ 84 w 182"/>
                <a:gd name="T25" fmla="*/ 192 h 320"/>
                <a:gd name="T26" fmla="*/ 84 w 182"/>
                <a:gd name="T27" fmla="*/ 214 h 320"/>
                <a:gd name="T28" fmla="*/ 82 w 182"/>
                <a:gd name="T29" fmla="*/ 234 h 320"/>
                <a:gd name="T30" fmla="*/ 80 w 182"/>
                <a:gd name="T31" fmla="*/ 252 h 320"/>
                <a:gd name="T32" fmla="*/ 74 w 182"/>
                <a:gd name="T33" fmla="*/ 266 h 320"/>
                <a:gd name="T34" fmla="*/ 68 w 182"/>
                <a:gd name="T35" fmla="*/ 280 h 320"/>
                <a:gd name="T36" fmla="*/ 60 w 182"/>
                <a:gd name="T37" fmla="*/ 290 h 320"/>
                <a:gd name="T38" fmla="*/ 54 w 182"/>
                <a:gd name="T39" fmla="*/ 298 h 320"/>
                <a:gd name="T40" fmla="*/ 44 w 182"/>
                <a:gd name="T41" fmla="*/ 304 h 320"/>
                <a:gd name="T42" fmla="*/ 28 w 182"/>
                <a:gd name="T43" fmla="*/ 314 h 320"/>
                <a:gd name="T44" fmla="*/ 14 w 182"/>
                <a:gd name="T45" fmla="*/ 318 h 320"/>
                <a:gd name="T46" fmla="*/ 4 w 182"/>
                <a:gd name="T47" fmla="*/ 320 h 320"/>
                <a:gd name="T48" fmla="*/ 0 w 182"/>
                <a:gd name="T49" fmla="*/ 320 h 320"/>
                <a:gd name="T50" fmla="*/ 0 w 182"/>
                <a:gd name="T51" fmla="*/ 320 h 320"/>
                <a:gd name="T52" fmla="*/ 24 w 182"/>
                <a:gd name="T53" fmla="*/ 320 h 320"/>
                <a:gd name="T54" fmla="*/ 48 w 182"/>
                <a:gd name="T55" fmla="*/ 318 h 320"/>
                <a:gd name="T56" fmla="*/ 76 w 182"/>
                <a:gd name="T57" fmla="*/ 312 h 320"/>
                <a:gd name="T58" fmla="*/ 90 w 182"/>
                <a:gd name="T59" fmla="*/ 308 h 320"/>
                <a:gd name="T60" fmla="*/ 104 w 182"/>
                <a:gd name="T61" fmla="*/ 300 h 320"/>
                <a:gd name="T62" fmla="*/ 118 w 182"/>
                <a:gd name="T63" fmla="*/ 292 h 320"/>
                <a:gd name="T64" fmla="*/ 128 w 182"/>
                <a:gd name="T65" fmla="*/ 282 h 320"/>
                <a:gd name="T66" fmla="*/ 138 w 182"/>
                <a:gd name="T67" fmla="*/ 270 h 320"/>
                <a:gd name="T68" fmla="*/ 146 w 182"/>
                <a:gd name="T69" fmla="*/ 254 h 320"/>
                <a:gd name="T70" fmla="*/ 150 w 182"/>
                <a:gd name="T71" fmla="*/ 238 h 320"/>
                <a:gd name="T72" fmla="*/ 152 w 182"/>
                <a:gd name="T73" fmla="*/ 216 h 320"/>
                <a:gd name="T74" fmla="*/ 152 w 182"/>
                <a:gd name="T75" fmla="*/ 216 h 320"/>
                <a:gd name="T76" fmla="*/ 152 w 182"/>
                <a:gd name="T77" fmla="*/ 176 h 320"/>
                <a:gd name="T78" fmla="*/ 156 w 182"/>
                <a:gd name="T79" fmla="*/ 140 h 320"/>
                <a:gd name="T80" fmla="*/ 158 w 182"/>
                <a:gd name="T81" fmla="*/ 110 h 320"/>
                <a:gd name="T82" fmla="*/ 162 w 182"/>
                <a:gd name="T83" fmla="*/ 84 h 320"/>
                <a:gd name="T84" fmla="*/ 170 w 182"/>
                <a:gd name="T85" fmla="*/ 48 h 320"/>
                <a:gd name="T86" fmla="*/ 174 w 182"/>
                <a:gd name="T87" fmla="*/ 36 h 320"/>
                <a:gd name="T88" fmla="*/ 178 w 182"/>
                <a:gd name="T89" fmla="*/ 22 h 320"/>
                <a:gd name="T90" fmla="*/ 178 w 182"/>
                <a:gd name="T91" fmla="*/ 22 h 320"/>
                <a:gd name="T92" fmla="*/ 180 w 182"/>
                <a:gd name="T93" fmla="*/ 16 h 320"/>
                <a:gd name="T94" fmla="*/ 182 w 182"/>
                <a:gd name="T95" fmla="*/ 10 h 320"/>
                <a:gd name="T96" fmla="*/ 182 w 182"/>
                <a:gd name="T97" fmla="*/ 4 h 320"/>
                <a:gd name="T98" fmla="*/ 180 w 182"/>
                <a:gd name="T99" fmla="*/ 0 h 320"/>
                <a:gd name="T100" fmla="*/ 176 w 182"/>
                <a:gd name="T101" fmla="*/ 0 h 320"/>
                <a:gd name="T102" fmla="*/ 174 w 182"/>
                <a:gd name="T103" fmla="*/ 0 h 320"/>
                <a:gd name="T104" fmla="*/ 164 w 182"/>
                <a:gd name="T105" fmla="*/ 4 h 320"/>
                <a:gd name="T106" fmla="*/ 148 w 182"/>
                <a:gd name="T107" fmla="*/ 1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2" h="320">
                  <a:moveTo>
                    <a:pt x="148" y="16"/>
                  </a:moveTo>
                  <a:lnTo>
                    <a:pt x="148" y="16"/>
                  </a:lnTo>
                  <a:lnTo>
                    <a:pt x="136" y="26"/>
                  </a:lnTo>
                  <a:lnTo>
                    <a:pt x="126" y="38"/>
                  </a:lnTo>
                  <a:lnTo>
                    <a:pt x="112" y="56"/>
                  </a:lnTo>
                  <a:lnTo>
                    <a:pt x="100" y="78"/>
                  </a:lnTo>
                  <a:lnTo>
                    <a:pt x="94" y="94"/>
                  </a:lnTo>
                  <a:lnTo>
                    <a:pt x="90" y="110"/>
                  </a:lnTo>
                  <a:lnTo>
                    <a:pt x="86" y="126"/>
                  </a:lnTo>
                  <a:lnTo>
                    <a:pt x="84" y="146"/>
                  </a:lnTo>
                  <a:lnTo>
                    <a:pt x="82" y="168"/>
                  </a:lnTo>
                  <a:lnTo>
                    <a:pt x="84" y="192"/>
                  </a:lnTo>
                  <a:lnTo>
                    <a:pt x="84" y="192"/>
                  </a:lnTo>
                  <a:lnTo>
                    <a:pt x="84" y="214"/>
                  </a:lnTo>
                  <a:lnTo>
                    <a:pt x="82" y="234"/>
                  </a:lnTo>
                  <a:lnTo>
                    <a:pt x="80" y="252"/>
                  </a:lnTo>
                  <a:lnTo>
                    <a:pt x="74" y="266"/>
                  </a:lnTo>
                  <a:lnTo>
                    <a:pt x="68" y="280"/>
                  </a:lnTo>
                  <a:lnTo>
                    <a:pt x="60" y="290"/>
                  </a:lnTo>
                  <a:lnTo>
                    <a:pt x="54" y="298"/>
                  </a:lnTo>
                  <a:lnTo>
                    <a:pt x="44" y="304"/>
                  </a:lnTo>
                  <a:lnTo>
                    <a:pt x="28" y="314"/>
                  </a:lnTo>
                  <a:lnTo>
                    <a:pt x="14" y="318"/>
                  </a:lnTo>
                  <a:lnTo>
                    <a:pt x="4" y="320"/>
                  </a:lnTo>
                  <a:lnTo>
                    <a:pt x="0" y="320"/>
                  </a:lnTo>
                  <a:lnTo>
                    <a:pt x="0" y="320"/>
                  </a:lnTo>
                  <a:lnTo>
                    <a:pt x="24" y="320"/>
                  </a:lnTo>
                  <a:lnTo>
                    <a:pt x="48" y="318"/>
                  </a:lnTo>
                  <a:lnTo>
                    <a:pt x="76" y="312"/>
                  </a:lnTo>
                  <a:lnTo>
                    <a:pt x="90" y="308"/>
                  </a:lnTo>
                  <a:lnTo>
                    <a:pt x="104" y="300"/>
                  </a:lnTo>
                  <a:lnTo>
                    <a:pt x="118" y="292"/>
                  </a:lnTo>
                  <a:lnTo>
                    <a:pt x="128" y="282"/>
                  </a:lnTo>
                  <a:lnTo>
                    <a:pt x="138" y="270"/>
                  </a:lnTo>
                  <a:lnTo>
                    <a:pt x="146" y="254"/>
                  </a:lnTo>
                  <a:lnTo>
                    <a:pt x="150" y="238"/>
                  </a:lnTo>
                  <a:lnTo>
                    <a:pt x="152" y="216"/>
                  </a:lnTo>
                  <a:lnTo>
                    <a:pt x="152" y="216"/>
                  </a:lnTo>
                  <a:lnTo>
                    <a:pt x="152" y="176"/>
                  </a:lnTo>
                  <a:lnTo>
                    <a:pt x="156" y="140"/>
                  </a:lnTo>
                  <a:lnTo>
                    <a:pt x="158" y="110"/>
                  </a:lnTo>
                  <a:lnTo>
                    <a:pt x="162" y="84"/>
                  </a:lnTo>
                  <a:lnTo>
                    <a:pt x="170" y="48"/>
                  </a:lnTo>
                  <a:lnTo>
                    <a:pt x="174" y="36"/>
                  </a:lnTo>
                  <a:lnTo>
                    <a:pt x="178" y="22"/>
                  </a:lnTo>
                  <a:lnTo>
                    <a:pt x="178" y="22"/>
                  </a:lnTo>
                  <a:lnTo>
                    <a:pt x="180" y="16"/>
                  </a:lnTo>
                  <a:lnTo>
                    <a:pt x="182" y="10"/>
                  </a:lnTo>
                  <a:lnTo>
                    <a:pt x="182" y="4"/>
                  </a:lnTo>
                  <a:lnTo>
                    <a:pt x="180" y="0"/>
                  </a:lnTo>
                  <a:lnTo>
                    <a:pt x="176" y="0"/>
                  </a:lnTo>
                  <a:lnTo>
                    <a:pt x="174" y="0"/>
                  </a:lnTo>
                  <a:lnTo>
                    <a:pt x="164" y="4"/>
                  </a:lnTo>
                  <a:lnTo>
                    <a:pt x="14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2" name="Freeform 195"/>
            <p:cNvSpPr>
              <a:spLocks noEditPoints="1"/>
            </p:cNvSpPr>
            <p:nvPr>
              <p:custDataLst>
                <p:tags r:id="rId201"/>
              </p:custDataLst>
            </p:nvPr>
          </p:nvSpPr>
          <p:spPr bwMode="auto">
            <a:xfrm>
              <a:off x="-9445942" y="6931470"/>
              <a:ext cx="12700" cy="47625"/>
            </a:xfrm>
            <a:custGeom>
              <a:avLst/>
              <a:gdLst>
                <a:gd name="T0" fmla="*/ 8 w 8"/>
                <a:gd name="T1" fmla="*/ 0 h 30"/>
                <a:gd name="T2" fmla="*/ 8 w 8"/>
                <a:gd name="T3" fmla="*/ 0 h 30"/>
                <a:gd name="T4" fmla="*/ 4 w 8"/>
                <a:gd name="T5" fmla="*/ 8 h 30"/>
                <a:gd name="T6" fmla="*/ 0 w 8"/>
                <a:gd name="T7" fmla="*/ 30 h 30"/>
                <a:gd name="T8" fmla="*/ 0 w 8"/>
                <a:gd name="T9" fmla="*/ 30 h 30"/>
                <a:gd name="T10" fmla="*/ 0 w 8"/>
                <a:gd name="T11" fmla="*/ 30 h 30"/>
                <a:gd name="T12" fmla="*/ 4 w 8"/>
                <a:gd name="T13" fmla="*/ 8 h 30"/>
                <a:gd name="T14" fmla="*/ 8 w 8"/>
                <a:gd name="T15" fmla="*/ 0 h 30"/>
                <a:gd name="T16" fmla="*/ 8 w 8"/>
                <a:gd name="T17" fmla="*/ 0 h 30"/>
                <a:gd name="T18" fmla="*/ 8 w 8"/>
                <a:gd name="T19" fmla="*/ 0 h 30"/>
                <a:gd name="T20" fmla="*/ 8 w 8"/>
                <a:gd name="T21" fmla="*/ 0 h 30"/>
                <a:gd name="T22" fmla="*/ 8 w 8"/>
                <a:gd name="T23" fmla="*/ 0 h 30"/>
                <a:gd name="T24" fmla="*/ 8 w 8"/>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30">
                  <a:moveTo>
                    <a:pt x="8" y="0"/>
                  </a:moveTo>
                  <a:lnTo>
                    <a:pt x="8" y="0"/>
                  </a:lnTo>
                  <a:lnTo>
                    <a:pt x="4" y="8"/>
                  </a:lnTo>
                  <a:lnTo>
                    <a:pt x="0" y="30"/>
                  </a:lnTo>
                  <a:lnTo>
                    <a:pt x="0" y="30"/>
                  </a:lnTo>
                  <a:lnTo>
                    <a:pt x="0" y="30"/>
                  </a:lnTo>
                  <a:lnTo>
                    <a:pt x="4" y="8"/>
                  </a:lnTo>
                  <a:lnTo>
                    <a:pt x="8" y="0"/>
                  </a:lnTo>
                  <a:close/>
                  <a:moveTo>
                    <a:pt x="8" y="0"/>
                  </a:moveTo>
                  <a:lnTo>
                    <a:pt x="8" y="0"/>
                  </a:lnTo>
                  <a:lnTo>
                    <a:pt x="8" y="0"/>
                  </a:lnTo>
                  <a:lnTo>
                    <a:pt x="8" y="0"/>
                  </a:lnTo>
                  <a:lnTo>
                    <a:pt x="8"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3" name="Freeform 196"/>
            <p:cNvSpPr/>
            <p:nvPr>
              <p:custDataLst>
                <p:tags r:id="rId202"/>
              </p:custDataLst>
            </p:nvPr>
          </p:nvSpPr>
          <p:spPr bwMode="auto">
            <a:xfrm>
              <a:off x="-9445942" y="6931470"/>
              <a:ext cx="12700" cy="47625"/>
            </a:xfrm>
            <a:custGeom>
              <a:avLst/>
              <a:gdLst>
                <a:gd name="T0" fmla="*/ 8 w 8"/>
                <a:gd name="T1" fmla="*/ 0 h 30"/>
                <a:gd name="T2" fmla="*/ 8 w 8"/>
                <a:gd name="T3" fmla="*/ 0 h 30"/>
                <a:gd name="T4" fmla="*/ 4 w 8"/>
                <a:gd name="T5" fmla="*/ 8 h 30"/>
                <a:gd name="T6" fmla="*/ 0 w 8"/>
                <a:gd name="T7" fmla="*/ 30 h 30"/>
                <a:gd name="T8" fmla="*/ 0 w 8"/>
                <a:gd name="T9" fmla="*/ 30 h 30"/>
                <a:gd name="T10" fmla="*/ 0 w 8"/>
                <a:gd name="T11" fmla="*/ 30 h 30"/>
                <a:gd name="T12" fmla="*/ 4 w 8"/>
                <a:gd name="T13" fmla="*/ 8 h 30"/>
                <a:gd name="T14" fmla="*/ 8 w 8"/>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0">
                  <a:moveTo>
                    <a:pt x="8" y="0"/>
                  </a:moveTo>
                  <a:lnTo>
                    <a:pt x="8" y="0"/>
                  </a:lnTo>
                  <a:lnTo>
                    <a:pt x="4" y="8"/>
                  </a:lnTo>
                  <a:lnTo>
                    <a:pt x="0" y="30"/>
                  </a:lnTo>
                  <a:lnTo>
                    <a:pt x="0" y="30"/>
                  </a:lnTo>
                  <a:lnTo>
                    <a:pt x="0" y="30"/>
                  </a:lnTo>
                  <a:lnTo>
                    <a:pt x="4" y="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4" name="Rectangle 197"/>
            <p:cNvSpPr>
              <a:spLocks noChangeArrowheads="1"/>
            </p:cNvSpPr>
            <p:nvPr>
              <p:custDataLst>
                <p:tags r:id="rId203"/>
              </p:custDataLst>
            </p:nvPr>
          </p:nvSpPr>
          <p:spPr bwMode="auto">
            <a:xfrm>
              <a:off x="-9433242" y="69314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5" name="Freeform 198"/>
            <p:cNvSpPr/>
            <p:nvPr>
              <p:custDataLst>
                <p:tags r:id="rId204"/>
              </p:custDataLst>
            </p:nvPr>
          </p:nvSpPr>
          <p:spPr bwMode="auto">
            <a:xfrm>
              <a:off x="-9503092" y="6874320"/>
              <a:ext cx="76200" cy="104775"/>
            </a:xfrm>
            <a:custGeom>
              <a:avLst/>
              <a:gdLst>
                <a:gd name="T0" fmla="*/ 46 w 48"/>
                <a:gd name="T1" fmla="*/ 0 h 66"/>
                <a:gd name="T2" fmla="*/ 46 w 48"/>
                <a:gd name="T3" fmla="*/ 0 h 66"/>
                <a:gd name="T4" fmla="*/ 42 w 48"/>
                <a:gd name="T5" fmla="*/ 0 h 66"/>
                <a:gd name="T6" fmla="*/ 36 w 48"/>
                <a:gd name="T7" fmla="*/ 4 h 66"/>
                <a:gd name="T8" fmla="*/ 18 w 48"/>
                <a:gd name="T9" fmla="*/ 16 h 66"/>
                <a:gd name="T10" fmla="*/ 18 w 48"/>
                <a:gd name="T11" fmla="*/ 16 h 66"/>
                <a:gd name="T12" fmla="*/ 18 w 48"/>
                <a:gd name="T13" fmla="*/ 16 h 66"/>
                <a:gd name="T14" fmla="*/ 18 w 48"/>
                <a:gd name="T15" fmla="*/ 16 h 66"/>
                <a:gd name="T16" fmla="*/ 18 w 48"/>
                <a:gd name="T17" fmla="*/ 16 h 66"/>
                <a:gd name="T18" fmla="*/ 18 w 48"/>
                <a:gd name="T19" fmla="*/ 16 h 66"/>
                <a:gd name="T20" fmla="*/ 12 w 48"/>
                <a:gd name="T21" fmla="*/ 20 h 66"/>
                <a:gd name="T22" fmla="*/ 2 w 48"/>
                <a:gd name="T23" fmla="*/ 30 h 66"/>
                <a:gd name="T24" fmla="*/ 2 w 48"/>
                <a:gd name="T25" fmla="*/ 30 h 66"/>
                <a:gd name="T26" fmla="*/ 2 w 48"/>
                <a:gd name="T27" fmla="*/ 36 h 66"/>
                <a:gd name="T28" fmla="*/ 0 w 48"/>
                <a:gd name="T29" fmla="*/ 40 h 66"/>
                <a:gd name="T30" fmla="*/ 0 w 48"/>
                <a:gd name="T31" fmla="*/ 40 h 66"/>
                <a:gd name="T32" fmla="*/ 0 w 48"/>
                <a:gd name="T33" fmla="*/ 44 h 66"/>
                <a:gd name="T34" fmla="*/ 2 w 48"/>
                <a:gd name="T35" fmla="*/ 48 h 66"/>
                <a:gd name="T36" fmla="*/ 4 w 48"/>
                <a:gd name="T37" fmla="*/ 50 h 66"/>
                <a:gd name="T38" fmla="*/ 8 w 48"/>
                <a:gd name="T39" fmla="*/ 52 h 66"/>
                <a:gd name="T40" fmla="*/ 18 w 48"/>
                <a:gd name="T41" fmla="*/ 56 h 66"/>
                <a:gd name="T42" fmla="*/ 26 w 48"/>
                <a:gd name="T43" fmla="*/ 60 h 66"/>
                <a:gd name="T44" fmla="*/ 26 w 48"/>
                <a:gd name="T45" fmla="*/ 60 h 66"/>
                <a:gd name="T46" fmla="*/ 36 w 48"/>
                <a:gd name="T47" fmla="*/ 66 h 66"/>
                <a:gd name="T48" fmla="*/ 36 w 48"/>
                <a:gd name="T49" fmla="*/ 66 h 66"/>
                <a:gd name="T50" fmla="*/ 40 w 48"/>
                <a:gd name="T51" fmla="*/ 44 h 66"/>
                <a:gd name="T52" fmla="*/ 44 w 48"/>
                <a:gd name="T53" fmla="*/ 36 h 66"/>
                <a:gd name="T54" fmla="*/ 44 w 48"/>
                <a:gd name="T55" fmla="*/ 36 h 66"/>
                <a:gd name="T56" fmla="*/ 44 w 48"/>
                <a:gd name="T57" fmla="*/ 36 h 66"/>
                <a:gd name="T58" fmla="*/ 44 w 48"/>
                <a:gd name="T59" fmla="*/ 36 h 66"/>
                <a:gd name="T60" fmla="*/ 44 w 48"/>
                <a:gd name="T61" fmla="*/ 36 h 66"/>
                <a:gd name="T62" fmla="*/ 44 w 48"/>
                <a:gd name="T63" fmla="*/ 36 h 66"/>
                <a:gd name="T64" fmla="*/ 48 w 48"/>
                <a:gd name="T65" fmla="*/ 24 h 66"/>
                <a:gd name="T66" fmla="*/ 48 w 48"/>
                <a:gd name="T67" fmla="*/ 24 h 66"/>
                <a:gd name="T68" fmla="*/ 46 w 48"/>
                <a:gd name="T69" fmla="*/ 12 h 66"/>
                <a:gd name="T70" fmla="*/ 48 w 48"/>
                <a:gd name="T71" fmla="*/ 0 h 66"/>
                <a:gd name="T72" fmla="*/ 48 w 48"/>
                <a:gd name="T73" fmla="*/ 0 h 66"/>
                <a:gd name="T74" fmla="*/ 46 w 48"/>
                <a:gd name="T7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66">
                  <a:moveTo>
                    <a:pt x="46" y="0"/>
                  </a:moveTo>
                  <a:lnTo>
                    <a:pt x="46" y="0"/>
                  </a:lnTo>
                  <a:lnTo>
                    <a:pt x="42" y="0"/>
                  </a:lnTo>
                  <a:lnTo>
                    <a:pt x="36" y="4"/>
                  </a:lnTo>
                  <a:lnTo>
                    <a:pt x="18" y="16"/>
                  </a:lnTo>
                  <a:lnTo>
                    <a:pt x="18" y="16"/>
                  </a:lnTo>
                  <a:lnTo>
                    <a:pt x="18" y="16"/>
                  </a:lnTo>
                  <a:lnTo>
                    <a:pt x="18" y="16"/>
                  </a:lnTo>
                  <a:lnTo>
                    <a:pt x="18" y="16"/>
                  </a:lnTo>
                  <a:lnTo>
                    <a:pt x="18" y="16"/>
                  </a:lnTo>
                  <a:lnTo>
                    <a:pt x="12" y="20"/>
                  </a:lnTo>
                  <a:lnTo>
                    <a:pt x="2" y="30"/>
                  </a:lnTo>
                  <a:lnTo>
                    <a:pt x="2" y="30"/>
                  </a:lnTo>
                  <a:lnTo>
                    <a:pt x="2" y="36"/>
                  </a:lnTo>
                  <a:lnTo>
                    <a:pt x="0" y="40"/>
                  </a:lnTo>
                  <a:lnTo>
                    <a:pt x="0" y="40"/>
                  </a:lnTo>
                  <a:lnTo>
                    <a:pt x="0" y="44"/>
                  </a:lnTo>
                  <a:lnTo>
                    <a:pt x="2" y="48"/>
                  </a:lnTo>
                  <a:lnTo>
                    <a:pt x="4" y="50"/>
                  </a:lnTo>
                  <a:lnTo>
                    <a:pt x="8" y="52"/>
                  </a:lnTo>
                  <a:lnTo>
                    <a:pt x="18" y="56"/>
                  </a:lnTo>
                  <a:lnTo>
                    <a:pt x="26" y="60"/>
                  </a:lnTo>
                  <a:lnTo>
                    <a:pt x="26" y="60"/>
                  </a:lnTo>
                  <a:lnTo>
                    <a:pt x="36" y="66"/>
                  </a:lnTo>
                  <a:lnTo>
                    <a:pt x="36" y="66"/>
                  </a:lnTo>
                  <a:lnTo>
                    <a:pt x="40" y="44"/>
                  </a:lnTo>
                  <a:lnTo>
                    <a:pt x="44" y="36"/>
                  </a:lnTo>
                  <a:lnTo>
                    <a:pt x="44" y="36"/>
                  </a:lnTo>
                  <a:lnTo>
                    <a:pt x="44" y="36"/>
                  </a:lnTo>
                  <a:lnTo>
                    <a:pt x="44" y="36"/>
                  </a:lnTo>
                  <a:lnTo>
                    <a:pt x="44" y="36"/>
                  </a:lnTo>
                  <a:lnTo>
                    <a:pt x="44" y="36"/>
                  </a:lnTo>
                  <a:lnTo>
                    <a:pt x="48" y="24"/>
                  </a:lnTo>
                  <a:lnTo>
                    <a:pt x="48" y="24"/>
                  </a:lnTo>
                  <a:lnTo>
                    <a:pt x="46" y="12"/>
                  </a:lnTo>
                  <a:lnTo>
                    <a:pt x="48" y="0"/>
                  </a:lnTo>
                  <a:lnTo>
                    <a:pt x="48" y="0"/>
                  </a:lnTo>
                  <a:lnTo>
                    <a:pt x="46" y="0"/>
                  </a:lnTo>
                  <a:close/>
                </a:path>
              </a:pathLst>
            </a:custGeom>
            <a:solidFill>
              <a:srgbClr val="F2E6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6" name="Freeform 199"/>
            <p:cNvSpPr/>
            <p:nvPr>
              <p:custDataLst>
                <p:tags r:id="rId205"/>
              </p:custDataLst>
            </p:nvPr>
          </p:nvSpPr>
          <p:spPr bwMode="auto">
            <a:xfrm>
              <a:off x="-9503092" y="6874320"/>
              <a:ext cx="76200" cy="104775"/>
            </a:xfrm>
            <a:custGeom>
              <a:avLst/>
              <a:gdLst>
                <a:gd name="T0" fmla="*/ 46 w 48"/>
                <a:gd name="T1" fmla="*/ 0 h 66"/>
                <a:gd name="T2" fmla="*/ 46 w 48"/>
                <a:gd name="T3" fmla="*/ 0 h 66"/>
                <a:gd name="T4" fmla="*/ 42 w 48"/>
                <a:gd name="T5" fmla="*/ 0 h 66"/>
                <a:gd name="T6" fmla="*/ 36 w 48"/>
                <a:gd name="T7" fmla="*/ 4 h 66"/>
                <a:gd name="T8" fmla="*/ 18 w 48"/>
                <a:gd name="T9" fmla="*/ 16 h 66"/>
                <a:gd name="T10" fmla="*/ 18 w 48"/>
                <a:gd name="T11" fmla="*/ 16 h 66"/>
                <a:gd name="T12" fmla="*/ 18 w 48"/>
                <a:gd name="T13" fmla="*/ 16 h 66"/>
                <a:gd name="T14" fmla="*/ 18 w 48"/>
                <a:gd name="T15" fmla="*/ 16 h 66"/>
                <a:gd name="T16" fmla="*/ 18 w 48"/>
                <a:gd name="T17" fmla="*/ 16 h 66"/>
                <a:gd name="T18" fmla="*/ 18 w 48"/>
                <a:gd name="T19" fmla="*/ 16 h 66"/>
                <a:gd name="T20" fmla="*/ 12 w 48"/>
                <a:gd name="T21" fmla="*/ 20 h 66"/>
                <a:gd name="T22" fmla="*/ 2 w 48"/>
                <a:gd name="T23" fmla="*/ 30 h 66"/>
                <a:gd name="T24" fmla="*/ 2 w 48"/>
                <a:gd name="T25" fmla="*/ 30 h 66"/>
                <a:gd name="T26" fmla="*/ 2 w 48"/>
                <a:gd name="T27" fmla="*/ 36 h 66"/>
                <a:gd name="T28" fmla="*/ 0 w 48"/>
                <a:gd name="T29" fmla="*/ 40 h 66"/>
                <a:gd name="T30" fmla="*/ 0 w 48"/>
                <a:gd name="T31" fmla="*/ 40 h 66"/>
                <a:gd name="T32" fmla="*/ 0 w 48"/>
                <a:gd name="T33" fmla="*/ 44 h 66"/>
                <a:gd name="T34" fmla="*/ 2 w 48"/>
                <a:gd name="T35" fmla="*/ 48 h 66"/>
                <a:gd name="T36" fmla="*/ 4 w 48"/>
                <a:gd name="T37" fmla="*/ 50 h 66"/>
                <a:gd name="T38" fmla="*/ 8 w 48"/>
                <a:gd name="T39" fmla="*/ 52 h 66"/>
                <a:gd name="T40" fmla="*/ 18 w 48"/>
                <a:gd name="T41" fmla="*/ 56 h 66"/>
                <a:gd name="T42" fmla="*/ 26 w 48"/>
                <a:gd name="T43" fmla="*/ 60 h 66"/>
                <a:gd name="T44" fmla="*/ 26 w 48"/>
                <a:gd name="T45" fmla="*/ 60 h 66"/>
                <a:gd name="T46" fmla="*/ 36 w 48"/>
                <a:gd name="T47" fmla="*/ 66 h 66"/>
                <a:gd name="T48" fmla="*/ 36 w 48"/>
                <a:gd name="T49" fmla="*/ 66 h 66"/>
                <a:gd name="T50" fmla="*/ 40 w 48"/>
                <a:gd name="T51" fmla="*/ 44 h 66"/>
                <a:gd name="T52" fmla="*/ 44 w 48"/>
                <a:gd name="T53" fmla="*/ 36 h 66"/>
                <a:gd name="T54" fmla="*/ 44 w 48"/>
                <a:gd name="T55" fmla="*/ 36 h 66"/>
                <a:gd name="T56" fmla="*/ 44 w 48"/>
                <a:gd name="T57" fmla="*/ 36 h 66"/>
                <a:gd name="T58" fmla="*/ 44 w 48"/>
                <a:gd name="T59" fmla="*/ 36 h 66"/>
                <a:gd name="T60" fmla="*/ 44 w 48"/>
                <a:gd name="T61" fmla="*/ 36 h 66"/>
                <a:gd name="T62" fmla="*/ 44 w 48"/>
                <a:gd name="T63" fmla="*/ 36 h 66"/>
                <a:gd name="T64" fmla="*/ 48 w 48"/>
                <a:gd name="T65" fmla="*/ 24 h 66"/>
                <a:gd name="T66" fmla="*/ 48 w 48"/>
                <a:gd name="T67" fmla="*/ 24 h 66"/>
                <a:gd name="T68" fmla="*/ 46 w 48"/>
                <a:gd name="T69" fmla="*/ 12 h 66"/>
                <a:gd name="T70" fmla="*/ 48 w 48"/>
                <a:gd name="T71" fmla="*/ 0 h 66"/>
                <a:gd name="T72" fmla="*/ 48 w 48"/>
                <a:gd name="T73" fmla="*/ 0 h 66"/>
                <a:gd name="T74" fmla="*/ 46 w 48"/>
                <a:gd name="T7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66">
                  <a:moveTo>
                    <a:pt x="46" y="0"/>
                  </a:moveTo>
                  <a:lnTo>
                    <a:pt x="46" y="0"/>
                  </a:lnTo>
                  <a:lnTo>
                    <a:pt x="42" y="0"/>
                  </a:lnTo>
                  <a:lnTo>
                    <a:pt x="36" y="4"/>
                  </a:lnTo>
                  <a:lnTo>
                    <a:pt x="18" y="16"/>
                  </a:lnTo>
                  <a:lnTo>
                    <a:pt x="18" y="16"/>
                  </a:lnTo>
                  <a:lnTo>
                    <a:pt x="18" y="16"/>
                  </a:lnTo>
                  <a:lnTo>
                    <a:pt x="18" y="16"/>
                  </a:lnTo>
                  <a:lnTo>
                    <a:pt x="18" y="16"/>
                  </a:lnTo>
                  <a:lnTo>
                    <a:pt x="18" y="16"/>
                  </a:lnTo>
                  <a:lnTo>
                    <a:pt x="12" y="20"/>
                  </a:lnTo>
                  <a:lnTo>
                    <a:pt x="2" y="30"/>
                  </a:lnTo>
                  <a:lnTo>
                    <a:pt x="2" y="30"/>
                  </a:lnTo>
                  <a:lnTo>
                    <a:pt x="2" y="36"/>
                  </a:lnTo>
                  <a:lnTo>
                    <a:pt x="0" y="40"/>
                  </a:lnTo>
                  <a:lnTo>
                    <a:pt x="0" y="40"/>
                  </a:lnTo>
                  <a:lnTo>
                    <a:pt x="0" y="44"/>
                  </a:lnTo>
                  <a:lnTo>
                    <a:pt x="2" y="48"/>
                  </a:lnTo>
                  <a:lnTo>
                    <a:pt x="4" y="50"/>
                  </a:lnTo>
                  <a:lnTo>
                    <a:pt x="8" y="52"/>
                  </a:lnTo>
                  <a:lnTo>
                    <a:pt x="18" y="56"/>
                  </a:lnTo>
                  <a:lnTo>
                    <a:pt x="26" y="60"/>
                  </a:lnTo>
                  <a:lnTo>
                    <a:pt x="26" y="60"/>
                  </a:lnTo>
                  <a:lnTo>
                    <a:pt x="36" y="66"/>
                  </a:lnTo>
                  <a:lnTo>
                    <a:pt x="36" y="66"/>
                  </a:lnTo>
                  <a:lnTo>
                    <a:pt x="40" y="44"/>
                  </a:lnTo>
                  <a:lnTo>
                    <a:pt x="44" y="36"/>
                  </a:lnTo>
                  <a:lnTo>
                    <a:pt x="44" y="36"/>
                  </a:lnTo>
                  <a:lnTo>
                    <a:pt x="44" y="36"/>
                  </a:lnTo>
                  <a:lnTo>
                    <a:pt x="44" y="36"/>
                  </a:lnTo>
                  <a:lnTo>
                    <a:pt x="44" y="36"/>
                  </a:lnTo>
                  <a:lnTo>
                    <a:pt x="44" y="36"/>
                  </a:lnTo>
                  <a:lnTo>
                    <a:pt x="48" y="24"/>
                  </a:lnTo>
                  <a:lnTo>
                    <a:pt x="48" y="24"/>
                  </a:lnTo>
                  <a:lnTo>
                    <a:pt x="46" y="12"/>
                  </a:lnTo>
                  <a:lnTo>
                    <a:pt x="48" y="0"/>
                  </a:lnTo>
                  <a:lnTo>
                    <a:pt x="48" y="0"/>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7" name="Freeform 200"/>
            <p:cNvSpPr/>
            <p:nvPr>
              <p:custDataLst>
                <p:tags r:id="rId206"/>
              </p:custDataLst>
            </p:nvPr>
          </p:nvSpPr>
          <p:spPr bwMode="auto">
            <a:xfrm>
              <a:off x="-9385617" y="6128195"/>
              <a:ext cx="1143000" cy="1235075"/>
            </a:xfrm>
            <a:custGeom>
              <a:avLst/>
              <a:gdLst>
                <a:gd name="T0" fmla="*/ 714 w 720"/>
                <a:gd name="T1" fmla="*/ 426 h 778"/>
                <a:gd name="T2" fmla="*/ 720 w 720"/>
                <a:gd name="T3" fmla="*/ 480 h 778"/>
                <a:gd name="T4" fmla="*/ 712 w 720"/>
                <a:gd name="T5" fmla="*/ 530 h 778"/>
                <a:gd name="T6" fmla="*/ 696 w 720"/>
                <a:gd name="T7" fmla="*/ 578 h 778"/>
                <a:gd name="T8" fmla="*/ 670 w 720"/>
                <a:gd name="T9" fmla="*/ 622 h 778"/>
                <a:gd name="T10" fmla="*/ 638 w 720"/>
                <a:gd name="T11" fmla="*/ 662 h 778"/>
                <a:gd name="T12" fmla="*/ 598 w 720"/>
                <a:gd name="T13" fmla="*/ 696 h 778"/>
                <a:gd name="T14" fmla="*/ 556 w 720"/>
                <a:gd name="T15" fmla="*/ 724 h 778"/>
                <a:gd name="T16" fmla="*/ 510 w 720"/>
                <a:gd name="T17" fmla="*/ 748 h 778"/>
                <a:gd name="T18" fmla="*/ 476 w 720"/>
                <a:gd name="T19" fmla="*/ 760 h 778"/>
                <a:gd name="T20" fmla="*/ 408 w 720"/>
                <a:gd name="T21" fmla="*/ 776 h 778"/>
                <a:gd name="T22" fmla="*/ 338 w 720"/>
                <a:gd name="T23" fmla="*/ 778 h 778"/>
                <a:gd name="T24" fmla="*/ 270 w 720"/>
                <a:gd name="T25" fmla="*/ 766 h 778"/>
                <a:gd name="T26" fmla="*/ 236 w 720"/>
                <a:gd name="T27" fmla="*/ 754 h 778"/>
                <a:gd name="T28" fmla="*/ 176 w 720"/>
                <a:gd name="T29" fmla="*/ 726 h 778"/>
                <a:gd name="T30" fmla="*/ 126 w 720"/>
                <a:gd name="T31" fmla="*/ 686 h 778"/>
                <a:gd name="T32" fmla="*/ 82 w 720"/>
                <a:gd name="T33" fmla="*/ 638 h 778"/>
                <a:gd name="T34" fmla="*/ 48 w 720"/>
                <a:gd name="T35" fmla="*/ 584 h 778"/>
                <a:gd name="T36" fmla="*/ 24 w 720"/>
                <a:gd name="T37" fmla="*/ 526 h 778"/>
                <a:gd name="T38" fmla="*/ 6 w 720"/>
                <a:gd name="T39" fmla="*/ 464 h 778"/>
                <a:gd name="T40" fmla="*/ 0 w 720"/>
                <a:gd name="T41" fmla="*/ 400 h 778"/>
                <a:gd name="T42" fmla="*/ 2 w 720"/>
                <a:gd name="T43" fmla="*/ 336 h 778"/>
                <a:gd name="T44" fmla="*/ 8 w 720"/>
                <a:gd name="T45" fmla="*/ 300 h 778"/>
                <a:gd name="T46" fmla="*/ 32 w 720"/>
                <a:gd name="T47" fmla="*/ 230 h 778"/>
                <a:gd name="T48" fmla="*/ 70 w 720"/>
                <a:gd name="T49" fmla="*/ 166 h 778"/>
                <a:gd name="T50" fmla="*/ 116 w 720"/>
                <a:gd name="T51" fmla="*/ 112 h 778"/>
                <a:gd name="T52" fmla="*/ 174 w 720"/>
                <a:gd name="T53" fmla="*/ 68 h 778"/>
                <a:gd name="T54" fmla="*/ 238 w 720"/>
                <a:gd name="T55" fmla="*/ 32 h 778"/>
                <a:gd name="T56" fmla="*/ 308 w 720"/>
                <a:gd name="T57" fmla="*/ 10 h 778"/>
                <a:gd name="T58" fmla="*/ 380 w 720"/>
                <a:gd name="T59" fmla="*/ 0 h 778"/>
                <a:gd name="T60" fmla="*/ 416 w 720"/>
                <a:gd name="T61" fmla="*/ 0 h 778"/>
                <a:gd name="T62" fmla="*/ 460 w 720"/>
                <a:gd name="T63" fmla="*/ 4 h 778"/>
                <a:gd name="T64" fmla="*/ 502 w 720"/>
                <a:gd name="T65" fmla="*/ 16 h 778"/>
                <a:gd name="T66" fmla="*/ 544 w 720"/>
                <a:gd name="T67" fmla="*/ 34 h 778"/>
                <a:gd name="T68" fmla="*/ 582 w 720"/>
                <a:gd name="T69" fmla="*/ 58 h 778"/>
                <a:gd name="T70" fmla="*/ 616 w 720"/>
                <a:gd name="T71" fmla="*/ 86 h 778"/>
                <a:gd name="T72" fmla="*/ 644 w 720"/>
                <a:gd name="T73" fmla="*/ 120 h 778"/>
                <a:gd name="T74" fmla="*/ 664 w 720"/>
                <a:gd name="T75" fmla="*/ 158 h 778"/>
                <a:gd name="T76" fmla="*/ 676 w 720"/>
                <a:gd name="T77" fmla="*/ 20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0" h="778">
                  <a:moveTo>
                    <a:pt x="714" y="426"/>
                  </a:moveTo>
                  <a:lnTo>
                    <a:pt x="714" y="426"/>
                  </a:lnTo>
                  <a:lnTo>
                    <a:pt x="718" y="454"/>
                  </a:lnTo>
                  <a:lnTo>
                    <a:pt x="720" y="480"/>
                  </a:lnTo>
                  <a:lnTo>
                    <a:pt x="718" y="506"/>
                  </a:lnTo>
                  <a:lnTo>
                    <a:pt x="712" y="530"/>
                  </a:lnTo>
                  <a:lnTo>
                    <a:pt x="706" y="556"/>
                  </a:lnTo>
                  <a:lnTo>
                    <a:pt x="696" y="578"/>
                  </a:lnTo>
                  <a:lnTo>
                    <a:pt x="684" y="600"/>
                  </a:lnTo>
                  <a:lnTo>
                    <a:pt x="670" y="622"/>
                  </a:lnTo>
                  <a:lnTo>
                    <a:pt x="654" y="642"/>
                  </a:lnTo>
                  <a:lnTo>
                    <a:pt x="638" y="662"/>
                  </a:lnTo>
                  <a:lnTo>
                    <a:pt x="618" y="680"/>
                  </a:lnTo>
                  <a:lnTo>
                    <a:pt x="598" y="696"/>
                  </a:lnTo>
                  <a:lnTo>
                    <a:pt x="578" y="710"/>
                  </a:lnTo>
                  <a:lnTo>
                    <a:pt x="556" y="724"/>
                  </a:lnTo>
                  <a:lnTo>
                    <a:pt x="534" y="738"/>
                  </a:lnTo>
                  <a:lnTo>
                    <a:pt x="510" y="748"/>
                  </a:lnTo>
                  <a:lnTo>
                    <a:pt x="510" y="748"/>
                  </a:lnTo>
                  <a:lnTo>
                    <a:pt x="476" y="760"/>
                  </a:lnTo>
                  <a:lnTo>
                    <a:pt x="442" y="770"/>
                  </a:lnTo>
                  <a:lnTo>
                    <a:pt x="408" y="776"/>
                  </a:lnTo>
                  <a:lnTo>
                    <a:pt x="374" y="778"/>
                  </a:lnTo>
                  <a:lnTo>
                    <a:pt x="338" y="778"/>
                  </a:lnTo>
                  <a:lnTo>
                    <a:pt x="304" y="774"/>
                  </a:lnTo>
                  <a:lnTo>
                    <a:pt x="270" y="766"/>
                  </a:lnTo>
                  <a:lnTo>
                    <a:pt x="236" y="754"/>
                  </a:lnTo>
                  <a:lnTo>
                    <a:pt x="236" y="754"/>
                  </a:lnTo>
                  <a:lnTo>
                    <a:pt x="204" y="742"/>
                  </a:lnTo>
                  <a:lnTo>
                    <a:pt x="176" y="726"/>
                  </a:lnTo>
                  <a:lnTo>
                    <a:pt x="150" y="706"/>
                  </a:lnTo>
                  <a:lnTo>
                    <a:pt x="126" y="686"/>
                  </a:lnTo>
                  <a:lnTo>
                    <a:pt x="104" y="662"/>
                  </a:lnTo>
                  <a:lnTo>
                    <a:pt x="82" y="638"/>
                  </a:lnTo>
                  <a:lnTo>
                    <a:pt x="64" y="612"/>
                  </a:lnTo>
                  <a:lnTo>
                    <a:pt x="48" y="584"/>
                  </a:lnTo>
                  <a:lnTo>
                    <a:pt x="34" y="556"/>
                  </a:lnTo>
                  <a:lnTo>
                    <a:pt x="24" y="526"/>
                  </a:lnTo>
                  <a:lnTo>
                    <a:pt x="14" y="494"/>
                  </a:lnTo>
                  <a:lnTo>
                    <a:pt x="6" y="464"/>
                  </a:lnTo>
                  <a:lnTo>
                    <a:pt x="2" y="432"/>
                  </a:lnTo>
                  <a:lnTo>
                    <a:pt x="0" y="400"/>
                  </a:lnTo>
                  <a:lnTo>
                    <a:pt x="0" y="368"/>
                  </a:lnTo>
                  <a:lnTo>
                    <a:pt x="2" y="336"/>
                  </a:lnTo>
                  <a:lnTo>
                    <a:pt x="2" y="336"/>
                  </a:lnTo>
                  <a:lnTo>
                    <a:pt x="8" y="300"/>
                  </a:lnTo>
                  <a:lnTo>
                    <a:pt x="18" y="264"/>
                  </a:lnTo>
                  <a:lnTo>
                    <a:pt x="32" y="230"/>
                  </a:lnTo>
                  <a:lnTo>
                    <a:pt x="50" y="198"/>
                  </a:lnTo>
                  <a:lnTo>
                    <a:pt x="70" y="166"/>
                  </a:lnTo>
                  <a:lnTo>
                    <a:pt x="92" y="138"/>
                  </a:lnTo>
                  <a:lnTo>
                    <a:pt x="116" y="112"/>
                  </a:lnTo>
                  <a:lnTo>
                    <a:pt x="144" y="88"/>
                  </a:lnTo>
                  <a:lnTo>
                    <a:pt x="174" y="68"/>
                  </a:lnTo>
                  <a:lnTo>
                    <a:pt x="206" y="48"/>
                  </a:lnTo>
                  <a:lnTo>
                    <a:pt x="238" y="32"/>
                  </a:lnTo>
                  <a:lnTo>
                    <a:pt x="272" y="20"/>
                  </a:lnTo>
                  <a:lnTo>
                    <a:pt x="308" y="10"/>
                  </a:lnTo>
                  <a:lnTo>
                    <a:pt x="344" y="2"/>
                  </a:lnTo>
                  <a:lnTo>
                    <a:pt x="380" y="0"/>
                  </a:lnTo>
                  <a:lnTo>
                    <a:pt x="416" y="0"/>
                  </a:lnTo>
                  <a:lnTo>
                    <a:pt x="416" y="0"/>
                  </a:lnTo>
                  <a:lnTo>
                    <a:pt x="438" y="0"/>
                  </a:lnTo>
                  <a:lnTo>
                    <a:pt x="460" y="4"/>
                  </a:lnTo>
                  <a:lnTo>
                    <a:pt x="480" y="10"/>
                  </a:lnTo>
                  <a:lnTo>
                    <a:pt x="502" y="16"/>
                  </a:lnTo>
                  <a:lnTo>
                    <a:pt x="522" y="24"/>
                  </a:lnTo>
                  <a:lnTo>
                    <a:pt x="544" y="34"/>
                  </a:lnTo>
                  <a:lnTo>
                    <a:pt x="562" y="46"/>
                  </a:lnTo>
                  <a:lnTo>
                    <a:pt x="582" y="58"/>
                  </a:lnTo>
                  <a:lnTo>
                    <a:pt x="600" y="72"/>
                  </a:lnTo>
                  <a:lnTo>
                    <a:pt x="616" y="86"/>
                  </a:lnTo>
                  <a:lnTo>
                    <a:pt x="630" y="102"/>
                  </a:lnTo>
                  <a:lnTo>
                    <a:pt x="644" y="120"/>
                  </a:lnTo>
                  <a:lnTo>
                    <a:pt x="654" y="138"/>
                  </a:lnTo>
                  <a:lnTo>
                    <a:pt x="664" y="158"/>
                  </a:lnTo>
                  <a:lnTo>
                    <a:pt x="672" y="180"/>
                  </a:lnTo>
                  <a:lnTo>
                    <a:pt x="676" y="200"/>
                  </a:lnTo>
                  <a:lnTo>
                    <a:pt x="714" y="426"/>
                  </a:lnTo>
                  <a:close/>
                </a:path>
              </a:pathLst>
            </a:custGeom>
            <a:solidFill>
              <a:srgbClr val="FFDE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8" name="Freeform 201"/>
            <p:cNvSpPr/>
            <p:nvPr>
              <p:custDataLst>
                <p:tags r:id="rId207"/>
              </p:custDataLst>
            </p:nvPr>
          </p:nvSpPr>
          <p:spPr bwMode="auto">
            <a:xfrm>
              <a:off x="-9385617" y="6128195"/>
              <a:ext cx="1143000" cy="1235075"/>
            </a:xfrm>
            <a:custGeom>
              <a:avLst/>
              <a:gdLst>
                <a:gd name="T0" fmla="*/ 714 w 720"/>
                <a:gd name="T1" fmla="*/ 426 h 778"/>
                <a:gd name="T2" fmla="*/ 720 w 720"/>
                <a:gd name="T3" fmla="*/ 480 h 778"/>
                <a:gd name="T4" fmla="*/ 712 w 720"/>
                <a:gd name="T5" fmla="*/ 530 h 778"/>
                <a:gd name="T6" fmla="*/ 696 w 720"/>
                <a:gd name="T7" fmla="*/ 578 h 778"/>
                <a:gd name="T8" fmla="*/ 670 w 720"/>
                <a:gd name="T9" fmla="*/ 622 h 778"/>
                <a:gd name="T10" fmla="*/ 638 w 720"/>
                <a:gd name="T11" fmla="*/ 662 h 778"/>
                <a:gd name="T12" fmla="*/ 598 w 720"/>
                <a:gd name="T13" fmla="*/ 696 h 778"/>
                <a:gd name="T14" fmla="*/ 556 w 720"/>
                <a:gd name="T15" fmla="*/ 724 h 778"/>
                <a:gd name="T16" fmla="*/ 510 w 720"/>
                <a:gd name="T17" fmla="*/ 748 h 778"/>
                <a:gd name="T18" fmla="*/ 476 w 720"/>
                <a:gd name="T19" fmla="*/ 760 h 778"/>
                <a:gd name="T20" fmla="*/ 408 w 720"/>
                <a:gd name="T21" fmla="*/ 776 h 778"/>
                <a:gd name="T22" fmla="*/ 338 w 720"/>
                <a:gd name="T23" fmla="*/ 778 h 778"/>
                <a:gd name="T24" fmla="*/ 270 w 720"/>
                <a:gd name="T25" fmla="*/ 766 h 778"/>
                <a:gd name="T26" fmla="*/ 236 w 720"/>
                <a:gd name="T27" fmla="*/ 754 h 778"/>
                <a:gd name="T28" fmla="*/ 176 w 720"/>
                <a:gd name="T29" fmla="*/ 726 h 778"/>
                <a:gd name="T30" fmla="*/ 126 w 720"/>
                <a:gd name="T31" fmla="*/ 686 h 778"/>
                <a:gd name="T32" fmla="*/ 82 w 720"/>
                <a:gd name="T33" fmla="*/ 638 h 778"/>
                <a:gd name="T34" fmla="*/ 48 w 720"/>
                <a:gd name="T35" fmla="*/ 584 h 778"/>
                <a:gd name="T36" fmla="*/ 24 w 720"/>
                <a:gd name="T37" fmla="*/ 526 h 778"/>
                <a:gd name="T38" fmla="*/ 6 w 720"/>
                <a:gd name="T39" fmla="*/ 464 h 778"/>
                <a:gd name="T40" fmla="*/ 0 w 720"/>
                <a:gd name="T41" fmla="*/ 400 h 778"/>
                <a:gd name="T42" fmla="*/ 2 w 720"/>
                <a:gd name="T43" fmla="*/ 336 h 778"/>
                <a:gd name="T44" fmla="*/ 8 w 720"/>
                <a:gd name="T45" fmla="*/ 300 h 778"/>
                <a:gd name="T46" fmla="*/ 32 w 720"/>
                <a:gd name="T47" fmla="*/ 230 h 778"/>
                <a:gd name="T48" fmla="*/ 70 w 720"/>
                <a:gd name="T49" fmla="*/ 166 h 778"/>
                <a:gd name="T50" fmla="*/ 116 w 720"/>
                <a:gd name="T51" fmla="*/ 112 h 778"/>
                <a:gd name="T52" fmla="*/ 174 w 720"/>
                <a:gd name="T53" fmla="*/ 68 h 778"/>
                <a:gd name="T54" fmla="*/ 238 w 720"/>
                <a:gd name="T55" fmla="*/ 32 h 778"/>
                <a:gd name="T56" fmla="*/ 308 w 720"/>
                <a:gd name="T57" fmla="*/ 10 h 778"/>
                <a:gd name="T58" fmla="*/ 380 w 720"/>
                <a:gd name="T59" fmla="*/ 0 h 778"/>
                <a:gd name="T60" fmla="*/ 416 w 720"/>
                <a:gd name="T61" fmla="*/ 0 h 778"/>
                <a:gd name="T62" fmla="*/ 460 w 720"/>
                <a:gd name="T63" fmla="*/ 4 h 778"/>
                <a:gd name="T64" fmla="*/ 502 w 720"/>
                <a:gd name="T65" fmla="*/ 16 h 778"/>
                <a:gd name="T66" fmla="*/ 544 w 720"/>
                <a:gd name="T67" fmla="*/ 34 h 778"/>
                <a:gd name="T68" fmla="*/ 582 w 720"/>
                <a:gd name="T69" fmla="*/ 58 h 778"/>
                <a:gd name="T70" fmla="*/ 616 w 720"/>
                <a:gd name="T71" fmla="*/ 86 h 778"/>
                <a:gd name="T72" fmla="*/ 644 w 720"/>
                <a:gd name="T73" fmla="*/ 120 h 778"/>
                <a:gd name="T74" fmla="*/ 664 w 720"/>
                <a:gd name="T75" fmla="*/ 158 h 778"/>
                <a:gd name="T76" fmla="*/ 676 w 720"/>
                <a:gd name="T77" fmla="*/ 20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0" h="778">
                  <a:moveTo>
                    <a:pt x="714" y="426"/>
                  </a:moveTo>
                  <a:lnTo>
                    <a:pt x="714" y="426"/>
                  </a:lnTo>
                  <a:lnTo>
                    <a:pt x="718" y="454"/>
                  </a:lnTo>
                  <a:lnTo>
                    <a:pt x="720" y="480"/>
                  </a:lnTo>
                  <a:lnTo>
                    <a:pt x="718" y="506"/>
                  </a:lnTo>
                  <a:lnTo>
                    <a:pt x="712" y="530"/>
                  </a:lnTo>
                  <a:lnTo>
                    <a:pt x="706" y="556"/>
                  </a:lnTo>
                  <a:lnTo>
                    <a:pt x="696" y="578"/>
                  </a:lnTo>
                  <a:lnTo>
                    <a:pt x="684" y="600"/>
                  </a:lnTo>
                  <a:lnTo>
                    <a:pt x="670" y="622"/>
                  </a:lnTo>
                  <a:lnTo>
                    <a:pt x="654" y="642"/>
                  </a:lnTo>
                  <a:lnTo>
                    <a:pt x="638" y="662"/>
                  </a:lnTo>
                  <a:lnTo>
                    <a:pt x="618" y="680"/>
                  </a:lnTo>
                  <a:lnTo>
                    <a:pt x="598" y="696"/>
                  </a:lnTo>
                  <a:lnTo>
                    <a:pt x="578" y="710"/>
                  </a:lnTo>
                  <a:lnTo>
                    <a:pt x="556" y="724"/>
                  </a:lnTo>
                  <a:lnTo>
                    <a:pt x="534" y="738"/>
                  </a:lnTo>
                  <a:lnTo>
                    <a:pt x="510" y="748"/>
                  </a:lnTo>
                  <a:lnTo>
                    <a:pt x="510" y="748"/>
                  </a:lnTo>
                  <a:lnTo>
                    <a:pt x="476" y="760"/>
                  </a:lnTo>
                  <a:lnTo>
                    <a:pt x="442" y="770"/>
                  </a:lnTo>
                  <a:lnTo>
                    <a:pt x="408" y="776"/>
                  </a:lnTo>
                  <a:lnTo>
                    <a:pt x="374" y="778"/>
                  </a:lnTo>
                  <a:lnTo>
                    <a:pt x="338" y="778"/>
                  </a:lnTo>
                  <a:lnTo>
                    <a:pt x="304" y="774"/>
                  </a:lnTo>
                  <a:lnTo>
                    <a:pt x="270" y="766"/>
                  </a:lnTo>
                  <a:lnTo>
                    <a:pt x="236" y="754"/>
                  </a:lnTo>
                  <a:lnTo>
                    <a:pt x="236" y="754"/>
                  </a:lnTo>
                  <a:lnTo>
                    <a:pt x="204" y="742"/>
                  </a:lnTo>
                  <a:lnTo>
                    <a:pt x="176" y="726"/>
                  </a:lnTo>
                  <a:lnTo>
                    <a:pt x="150" y="706"/>
                  </a:lnTo>
                  <a:lnTo>
                    <a:pt x="126" y="686"/>
                  </a:lnTo>
                  <a:lnTo>
                    <a:pt x="104" y="662"/>
                  </a:lnTo>
                  <a:lnTo>
                    <a:pt x="82" y="638"/>
                  </a:lnTo>
                  <a:lnTo>
                    <a:pt x="64" y="612"/>
                  </a:lnTo>
                  <a:lnTo>
                    <a:pt x="48" y="584"/>
                  </a:lnTo>
                  <a:lnTo>
                    <a:pt x="34" y="556"/>
                  </a:lnTo>
                  <a:lnTo>
                    <a:pt x="24" y="526"/>
                  </a:lnTo>
                  <a:lnTo>
                    <a:pt x="14" y="494"/>
                  </a:lnTo>
                  <a:lnTo>
                    <a:pt x="6" y="464"/>
                  </a:lnTo>
                  <a:lnTo>
                    <a:pt x="2" y="432"/>
                  </a:lnTo>
                  <a:lnTo>
                    <a:pt x="0" y="400"/>
                  </a:lnTo>
                  <a:lnTo>
                    <a:pt x="0" y="368"/>
                  </a:lnTo>
                  <a:lnTo>
                    <a:pt x="2" y="336"/>
                  </a:lnTo>
                  <a:lnTo>
                    <a:pt x="2" y="336"/>
                  </a:lnTo>
                  <a:lnTo>
                    <a:pt x="8" y="300"/>
                  </a:lnTo>
                  <a:lnTo>
                    <a:pt x="18" y="264"/>
                  </a:lnTo>
                  <a:lnTo>
                    <a:pt x="32" y="230"/>
                  </a:lnTo>
                  <a:lnTo>
                    <a:pt x="50" y="198"/>
                  </a:lnTo>
                  <a:lnTo>
                    <a:pt x="70" y="166"/>
                  </a:lnTo>
                  <a:lnTo>
                    <a:pt x="92" y="138"/>
                  </a:lnTo>
                  <a:lnTo>
                    <a:pt x="116" y="112"/>
                  </a:lnTo>
                  <a:lnTo>
                    <a:pt x="144" y="88"/>
                  </a:lnTo>
                  <a:lnTo>
                    <a:pt x="174" y="68"/>
                  </a:lnTo>
                  <a:lnTo>
                    <a:pt x="206" y="48"/>
                  </a:lnTo>
                  <a:lnTo>
                    <a:pt x="238" y="32"/>
                  </a:lnTo>
                  <a:lnTo>
                    <a:pt x="272" y="20"/>
                  </a:lnTo>
                  <a:lnTo>
                    <a:pt x="308" y="10"/>
                  </a:lnTo>
                  <a:lnTo>
                    <a:pt x="344" y="2"/>
                  </a:lnTo>
                  <a:lnTo>
                    <a:pt x="380" y="0"/>
                  </a:lnTo>
                  <a:lnTo>
                    <a:pt x="416" y="0"/>
                  </a:lnTo>
                  <a:lnTo>
                    <a:pt x="416" y="0"/>
                  </a:lnTo>
                  <a:lnTo>
                    <a:pt x="438" y="0"/>
                  </a:lnTo>
                  <a:lnTo>
                    <a:pt x="460" y="4"/>
                  </a:lnTo>
                  <a:lnTo>
                    <a:pt x="480" y="10"/>
                  </a:lnTo>
                  <a:lnTo>
                    <a:pt x="502" y="16"/>
                  </a:lnTo>
                  <a:lnTo>
                    <a:pt x="522" y="24"/>
                  </a:lnTo>
                  <a:lnTo>
                    <a:pt x="544" y="34"/>
                  </a:lnTo>
                  <a:lnTo>
                    <a:pt x="562" y="46"/>
                  </a:lnTo>
                  <a:lnTo>
                    <a:pt x="582" y="58"/>
                  </a:lnTo>
                  <a:lnTo>
                    <a:pt x="600" y="72"/>
                  </a:lnTo>
                  <a:lnTo>
                    <a:pt x="616" y="86"/>
                  </a:lnTo>
                  <a:lnTo>
                    <a:pt x="630" y="102"/>
                  </a:lnTo>
                  <a:lnTo>
                    <a:pt x="644" y="120"/>
                  </a:lnTo>
                  <a:lnTo>
                    <a:pt x="654" y="138"/>
                  </a:lnTo>
                  <a:lnTo>
                    <a:pt x="664" y="158"/>
                  </a:lnTo>
                  <a:lnTo>
                    <a:pt x="672" y="180"/>
                  </a:lnTo>
                  <a:lnTo>
                    <a:pt x="676" y="200"/>
                  </a:lnTo>
                  <a:lnTo>
                    <a:pt x="714" y="4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19" name="Freeform 202"/>
            <p:cNvSpPr/>
            <p:nvPr>
              <p:custDataLst>
                <p:tags r:id="rId208"/>
              </p:custDataLst>
            </p:nvPr>
          </p:nvSpPr>
          <p:spPr bwMode="auto">
            <a:xfrm>
              <a:off x="-8560117" y="6810820"/>
              <a:ext cx="174625" cy="187325"/>
            </a:xfrm>
            <a:custGeom>
              <a:avLst/>
              <a:gdLst>
                <a:gd name="T0" fmla="*/ 104 w 110"/>
                <a:gd name="T1" fmla="*/ 0 h 118"/>
                <a:gd name="T2" fmla="*/ 104 w 110"/>
                <a:gd name="T3" fmla="*/ 0 h 118"/>
                <a:gd name="T4" fmla="*/ 54 w 110"/>
                <a:gd name="T5" fmla="*/ 24 h 118"/>
                <a:gd name="T6" fmla="*/ 0 w 110"/>
                <a:gd name="T7" fmla="*/ 48 h 118"/>
                <a:gd name="T8" fmla="*/ 0 w 110"/>
                <a:gd name="T9" fmla="*/ 48 h 118"/>
                <a:gd name="T10" fmla="*/ 8 w 110"/>
                <a:gd name="T11" fmla="*/ 72 h 118"/>
                <a:gd name="T12" fmla="*/ 14 w 110"/>
                <a:gd name="T13" fmla="*/ 84 h 118"/>
                <a:gd name="T14" fmla="*/ 20 w 110"/>
                <a:gd name="T15" fmla="*/ 94 h 118"/>
                <a:gd name="T16" fmla="*/ 28 w 110"/>
                <a:gd name="T17" fmla="*/ 104 h 118"/>
                <a:gd name="T18" fmla="*/ 36 w 110"/>
                <a:gd name="T19" fmla="*/ 112 h 118"/>
                <a:gd name="T20" fmla="*/ 48 w 110"/>
                <a:gd name="T21" fmla="*/ 116 h 118"/>
                <a:gd name="T22" fmla="*/ 60 w 110"/>
                <a:gd name="T23" fmla="*/ 118 h 118"/>
                <a:gd name="T24" fmla="*/ 60 w 110"/>
                <a:gd name="T25" fmla="*/ 118 h 118"/>
                <a:gd name="T26" fmla="*/ 68 w 110"/>
                <a:gd name="T27" fmla="*/ 118 h 118"/>
                <a:gd name="T28" fmla="*/ 78 w 110"/>
                <a:gd name="T29" fmla="*/ 114 h 118"/>
                <a:gd name="T30" fmla="*/ 78 w 110"/>
                <a:gd name="T31" fmla="*/ 114 h 118"/>
                <a:gd name="T32" fmla="*/ 90 w 110"/>
                <a:gd name="T33" fmla="*/ 108 h 118"/>
                <a:gd name="T34" fmla="*/ 98 w 110"/>
                <a:gd name="T35" fmla="*/ 98 h 118"/>
                <a:gd name="T36" fmla="*/ 104 w 110"/>
                <a:gd name="T37" fmla="*/ 86 h 118"/>
                <a:gd name="T38" fmla="*/ 108 w 110"/>
                <a:gd name="T39" fmla="*/ 72 h 118"/>
                <a:gd name="T40" fmla="*/ 110 w 110"/>
                <a:gd name="T41" fmla="*/ 54 h 118"/>
                <a:gd name="T42" fmla="*/ 110 w 110"/>
                <a:gd name="T43" fmla="*/ 38 h 118"/>
                <a:gd name="T44" fmla="*/ 108 w 110"/>
                <a:gd name="T45" fmla="*/ 18 h 118"/>
                <a:gd name="T46" fmla="*/ 104 w 110"/>
                <a:gd name="T4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18">
                  <a:moveTo>
                    <a:pt x="104" y="0"/>
                  </a:moveTo>
                  <a:lnTo>
                    <a:pt x="104" y="0"/>
                  </a:lnTo>
                  <a:lnTo>
                    <a:pt x="54" y="24"/>
                  </a:lnTo>
                  <a:lnTo>
                    <a:pt x="0" y="48"/>
                  </a:lnTo>
                  <a:lnTo>
                    <a:pt x="0" y="48"/>
                  </a:lnTo>
                  <a:lnTo>
                    <a:pt x="8" y="72"/>
                  </a:lnTo>
                  <a:lnTo>
                    <a:pt x="14" y="84"/>
                  </a:lnTo>
                  <a:lnTo>
                    <a:pt x="20" y="94"/>
                  </a:lnTo>
                  <a:lnTo>
                    <a:pt x="28" y="104"/>
                  </a:lnTo>
                  <a:lnTo>
                    <a:pt x="36" y="112"/>
                  </a:lnTo>
                  <a:lnTo>
                    <a:pt x="48" y="116"/>
                  </a:lnTo>
                  <a:lnTo>
                    <a:pt x="60" y="118"/>
                  </a:lnTo>
                  <a:lnTo>
                    <a:pt x="60" y="118"/>
                  </a:lnTo>
                  <a:lnTo>
                    <a:pt x="68" y="118"/>
                  </a:lnTo>
                  <a:lnTo>
                    <a:pt x="78" y="114"/>
                  </a:lnTo>
                  <a:lnTo>
                    <a:pt x="78" y="114"/>
                  </a:lnTo>
                  <a:lnTo>
                    <a:pt x="90" y="108"/>
                  </a:lnTo>
                  <a:lnTo>
                    <a:pt x="98" y="98"/>
                  </a:lnTo>
                  <a:lnTo>
                    <a:pt x="104" y="86"/>
                  </a:lnTo>
                  <a:lnTo>
                    <a:pt x="108" y="72"/>
                  </a:lnTo>
                  <a:lnTo>
                    <a:pt x="110" y="54"/>
                  </a:lnTo>
                  <a:lnTo>
                    <a:pt x="110" y="38"/>
                  </a:lnTo>
                  <a:lnTo>
                    <a:pt x="108" y="18"/>
                  </a:lnTo>
                  <a:lnTo>
                    <a:pt x="104" y="0"/>
                  </a:lnTo>
                  <a:close/>
                </a:path>
              </a:pathLst>
            </a:custGeom>
            <a:solidFill>
              <a:srgbClr val="E5C7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0" name="Freeform 203"/>
            <p:cNvSpPr/>
            <p:nvPr>
              <p:custDataLst>
                <p:tags r:id="rId209"/>
              </p:custDataLst>
            </p:nvPr>
          </p:nvSpPr>
          <p:spPr bwMode="auto">
            <a:xfrm>
              <a:off x="-8560117" y="6810820"/>
              <a:ext cx="174625" cy="187325"/>
            </a:xfrm>
            <a:custGeom>
              <a:avLst/>
              <a:gdLst>
                <a:gd name="T0" fmla="*/ 104 w 110"/>
                <a:gd name="T1" fmla="*/ 0 h 118"/>
                <a:gd name="T2" fmla="*/ 104 w 110"/>
                <a:gd name="T3" fmla="*/ 0 h 118"/>
                <a:gd name="T4" fmla="*/ 54 w 110"/>
                <a:gd name="T5" fmla="*/ 24 h 118"/>
                <a:gd name="T6" fmla="*/ 0 w 110"/>
                <a:gd name="T7" fmla="*/ 48 h 118"/>
                <a:gd name="T8" fmla="*/ 0 w 110"/>
                <a:gd name="T9" fmla="*/ 48 h 118"/>
                <a:gd name="T10" fmla="*/ 8 w 110"/>
                <a:gd name="T11" fmla="*/ 72 h 118"/>
                <a:gd name="T12" fmla="*/ 14 w 110"/>
                <a:gd name="T13" fmla="*/ 84 h 118"/>
                <a:gd name="T14" fmla="*/ 20 w 110"/>
                <a:gd name="T15" fmla="*/ 94 h 118"/>
                <a:gd name="T16" fmla="*/ 28 w 110"/>
                <a:gd name="T17" fmla="*/ 104 h 118"/>
                <a:gd name="T18" fmla="*/ 36 w 110"/>
                <a:gd name="T19" fmla="*/ 112 h 118"/>
                <a:gd name="T20" fmla="*/ 48 w 110"/>
                <a:gd name="T21" fmla="*/ 116 h 118"/>
                <a:gd name="T22" fmla="*/ 60 w 110"/>
                <a:gd name="T23" fmla="*/ 118 h 118"/>
                <a:gd name="T24" fmla="*/ 60 w 110"/>
                <a:gd name="T25" fmla="*/ 118 h 118"/>
                <a:gd name="T26" fmla="*/ 68 w 110"/>
                <a:gd name="T27" fmla="*/ 118 h 118"/>
                <a:gd name="T28" fmla="*/ 78 w 110"/>
                <a:gd name="T29" fmla="*/ 114 h 118"/>
                <a:gd name="T30" fmla="*/ 78 w 110"/>
                <a:gd name="T31" fmla="*/ 114 h 118"/>
                <a:gd name="T32" fmla="*/ 90 w 110"/>
                <a:gd name="T33" fmla="*/ 108 h 118"/>
                <a:gd name="T34" fmla="*/ 98 w 110"/>
                <a:gd name="T35" fmla="*/ 98 h 118"/>
                <a:gd name="T36" fmla="*/ 104 w 110"/>
                <a:gd name="T37" fmla="*/ 86 h 118"/>
                <a:gd name="T38" fmla="*/ 108 w 110"/>
                <a:gd name="T39" fmla="*/ 72 h 118"/>
                <a:gd name="T40" fmla="*/ 110 w 110"/>
                <a:gd name="T41" fmla="*/ 54 h 118"/>
                <a:gd name="T42" fmla="*/ 110 w 110"/>
                <a:gd name="T43" fmla="*/ 38 h 118"/>
                <a:gd name="T44" fmla="*/ 108 w 110"/>
                <a:gd name="T45" fmla="*/ 18 h 118"/>
                <a:gd name="T46" fmla="*/ 104 w 110"/>
                <a:gd name="T4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18">
                  <a:moveTo>
                    <a:pt x="104" y="0"/>
                  </a:moveTo>
                  <a:lnTo>
                    <a:pt x="104" y="0"/>
                  </a:lnTo>
                  <a:lnTo>
                    <a:pt x="54" y="24"/>
                  </a:lnTo>
                  <a:lnTo>
                    <a:pt x="0" y="48"/>
                  </a:lnTo>
                  <a:lnTo>
                    <a:pt x="0" y="48"/>
                  </a:lnTo>
                  <a:lnTo>
                    <a:pt x="8" y="72"/>
                  </a:lnTo>
                  <a:lnTo>
                    <a:pt x="14" y="84"/>
                  </a:lnTo>
                  <a:lnTo>
                    <a:pt x="20" y="94"/>
                  </a:lnTo>
                  <a:lnTo>
                    <a:pt x="28" y="104"/>
                  </a:lnTo>
                  <a:lnTo>
                    <a:pt x="36" y="112"/>
                  </a:lnTo>
                  <a:lnTo>
                    <a:pt x="48" y="116"/>
                  </a:lnTo>
                  <a:lnTo>
                    <a:pt x="60" y="118"/>
                  </a:lnTo>
                  <a:lnTo>
                    <a:pt x="60" y="118"/>
                  </a:lnTo>
                  <a:lnTo>
                    <a:pt x="68" y="118"/>
                  </a:lnTo>
                  <a:lnTo>
                    <a:pt x="78" y="114"/>
                  </a:lnTo>
                  <a:lnTo>
                    <a:pt x="78" y="114"/>
                  </a:lnTo>
                  <a:lnTo>
                    <a:pt x="90" y="108"/>
                  </a:lnTo>
                  <a:lnTo>
                    <a:pt x="98" y="98"/>
                  </a:lnTo>
                  <a:lnTo>
                    <a:pt x="104" y="86"/>
                  </a:lnTo>
                  <a:lnTo>
                    <a:pt x="108" y="72"/>
                  </a:lnTo>
                  <a:lnTo>
                    <a:pt x="110" y="54"/>
                  </a:lnTo>
                  <a:lnTo>
                    <a:pt x="110" y="38"/>
                  </a:lnTo>
                  <a:lnTo>
                    <a:pt x="108" y="18"/>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1" name="Freeform 204"/>
            <p:cNvSpPr/>
            <p:nvPr>
              <p:custDataLst>
                <p:tags r:id="rId210"/>
              </p:custDataLst>
            </p:nvPr>
          </p:nvSpPr>
          <p:spPr bwMode="auto">
            <a:xfrm>
              <a:off x="-8544242" y="6620320"/>
              <a:ext cx="171450" cy="355600"/>
            </a:xfrm>
            <a:custGeom>
              <a:avLst/>
              <a:gdLst>
                <a:gd name="T0" fmla="*/ 0 w 108"/>
                <a:gd name="T1" fmla="*/ 164 h 224"/>
                <a:gd name="T2" fmla="*/ 0 w 108"/>
                <a:gd name="T3" fmla="*/ 164 h 224"/>
                <a:gd name="T4" fmla="*/ 2 w 108"/>
                <a:gd name="T5" fmla="*/ 176 h 224"/>
                <a:gd name="T6" fmla="*/ 4 w 108"/>
                <a:gd name="T7" fmla="*/ 188 h 224"/>
                <a:gd name="T8" fmla="*/ 12 w 108"/>
                <a:gd name="T9" fmla="*/ 202 h 224"/>
                <a:gd name="T10" fmla="*/ 20 w 108"/>
                <a:gd name="T11" fmla="*/ 214 h 224"/>
                <a:gd name="T12" fmla="*/ 26 w 108"/>
                <a:gd name="T13" fmla="*/ 218 h 224"/>
                <a:gd name="T14" fmla="*/ 34 w 108"/>
                <a:gd name="T15" fmla="*/ 222 h 224"/>
                <a:gd name="T16" fmla="*/ 42 w 108"/>
                <a:gd name="T17" fmla="*/ 224 h 224"/>
                <a:gd name="T18" fmla="*/ 52 w 108"/>
                <a:gd name="T19" fmla="*/ 224 h 224"/>
                <a:gd name="T20" fmla="*/ 64 w 108"/>
                <a:gd name="T21" fmla="*/ 222 h 224"/>
                <a:gd name="T22" fmla="*/ 76 w 108"/>
                <a:gd name="T23" fmla="*/ 218 h 224"/>
                <a:gd name="T24" fmla="*/ 76 w 108"/>
                <a:gd name="T25" fmla="*/ 218 h 224"/>
                <a:gd name="T26" fmla="*/ 84 w 108"/>
                <a:gd name="T27" fmla="*/ 216 h 224"/>
                <a:gd name="T28" fmla="*/ 88 w 108"/>
                <a:gd name="T29" fmla="*/ 212 h 224"/>
                <a:gd name="T30" fmla="*/ 98 w 108"/>
                <a:gd name="T31" fmla="*/ 202 h 224"/>
                <a:gd name="T32" fmla="*/ 104 w 108"/>
                <a:gd name="T33" fmla="*/ 188 h 224"/>
                <a:gd name="T34" fmla="*/ 106 w 108"/>
                <a:gd name="T35" fmla="*/ 172 h 224"/>
                <a:gd name="T36" fmla="*/ 108 w 108"/>
                <a:gd name="T37" fmla="*/ 156 h 224"/>
                <a:gd name="T38" fmla="*/ 108 w 108"/>
                <a:gd name="T39" fmla="*/ 138 h 224"/>
                <a:gd name="T40" fmla="*/ 104 w 108"/>
                <a:gd name="T41" fmla="*/ 118 h 224"/>
                <a:gd name="T42" fmla="*/ 102 w 108"/>
                <a:gd name="T43" fmla="*/ 98 h 224"/>
                <a:gd name="T44" fmla="*/ 92 w 108"/>
                <a:gd name="T45" fmla="*/ 62 h 224"/>
                <a:gd name="T46" fmla="*/ 82 w 108"/>
                <a:gd name="T47" fmla="*/ 30 h 224"/>
                <a:gd name="T48" fmla="*/ 72 w 108"/>
                <a:gd name="T49" fmla="*/ 0 h 224"/>
                <a:gd name="T50" fmla="*/ 0 w 108"/>
                <a:gd name="T51"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24">
                  <a:moveTo>
                    <a:pt x="0" y="164"/>
                  </a:moveTo>
                  <a:lnTo>
                    <a:pt x="0" y="164"/>
                  </a:lnTo>
                  <a:lnTo>
                    <a:pt x="2" y="176"/>
                  </a:lnTo>
                  <a:lnTo>
                    <a:pt x="4" y="188"/>
                  </a:lnTo>
                  <a:lnTo>
                    <a:pt x="12" y="202"/>
                  </a:lnTo>
                  <a:lnTo>
                    <a:pt x="20" y="214"/>
                  </a:lnTo>
                  <a:lnTo>
                    <a:pt x="26" y="218"/>
                  </a:lnTo>
                  <a:lnTo>
                    <a:pt x="34" y="222"/>
                  </a:lnTo>
                  <a:lnTo>
                    <a:pt x="42" y="224"/>
                  </a:lnTo>
                  <a:lnTo>
                    <a:pt x="52" y="224"/>
                  </a:lnTo>
                  <a:lnTo>
                    <a:pt x="64" y="222"/>
                  </a:lnTo>
                  <a:lnTo>
                    <a:pt x="76" y="218"/>
                  </a:lnTo>
                  <a:lnTo>
                    <a:pt x="76" y="218"/>
                  </a:lnTo>
                  <a:lnTo>
                    <a:pt x="84" y="216"/>
                  </a:lnTo>
                  <a:lnTo>
                    <a:pt x="88" y="212"/>
                  </a:lnTo>
                  <a:lnTo>
                    <a:pt x="98" y="202"/>
                  </a:lnTo>
                  <a:lnTo>
                    <a:pt x="104" y="188"/>
                  </a:lnTo>
                  <a:lnTo>
                    <a:pt x="106" y="172"/>
                  </a:lnTo>
                  <a:lnTo>
                    <a:pt x="108" y="156"/>
                  </a:lnTo>
                  <a:lnTo>
                    <a:pt x="108" y="138"/>
                  </a:lnTo>
                  <a:lnTo>
                    <a:pt x="104" y="118"/>
                  </a:lnTo>
                  <a:lnTo>
                    <a:pt x="102" y="98"/>
                  </a:lnTo>
                  <a:lnTo>
                    <a:pt x="92" y="62"/>
                  </a:lnTo>
                  <a:lnTo>
                    <a:pt x="82" y="30"/>
                  </a:lnTo>
                  <a:lnTo>
                    <a:pt x="72" y="0"/>
                  </a:lnTo>
                  <a:lnTo>
                    <a:pt x="0" y="164"/>
                  </a:lnTo>
                  <a:close/>
                </a:path>
              </a:pathLst>
            </a:custGeom>
            <a:solidFill>
              <a:srgbClr val="FF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2" name="Freeform 206"/>
            <p:cNvSpPr/>
            <p:nvPr>
              <p:custDataLst>
                <p:tags r:id="rId211"/>
              </p:custDataLst>
            </p:nvPr>
          </p:nvSpPr>
          <p:spPr bwMode="auto">
            <a:xfrm>
              <a:off x="-9357042" y="6918770"/>
              <a:ext cx="190500" cy="254000"/>
            </a:xfrm>
            <a:custGeom>
              <a:avLst/>
              <a:gdLst>
                <a:gd name="T0" fmla="*/ 120 w 120"/>
                <a:gd name="T1" fmla="*/ 18 h 160"/>
                <a:gd name="T2" fmla="*/ 120 w 120"/>
                <a:gd name="T3" fmla="*/ 18 h 160"/>
                <a:gd name="T4" fmla="*/ 116 w 120"/>
                <a:gd name="T5" fmla="*/ 34 h 160"/>
                <a:gd name="T6" fmla="*/ 106 w 120"/>
                <a:gd name="T7" fmla="*/ 72 h 160"/>
                <a:gd name="T8" fmla="*/ 98 w 120"/>
                <a:gd name="T9" fmla="*/ 94 h 160"/>
                <a:gd name="T10" fmla="*/ 90 w 120"/>
                <a:gd name="T11" fmla="*/ 118 h 160"/>
                <a:gd name="T12" fmla="*/ 80 w 120"/>
                <a:gd name="T13" fmla="*/ 138 h 160"/>
                <a:gd name="T14" fmla="*/ 68 w 120"/>
                <a:gd name="T15" fmla="*/ 154 h 160"/>
                <a:gd name="T16" fmla="*/ 68 w 120"/>
                <a:gd name="T17" fmla="*/ 154 h 160"/>
                <a:gd name="T18" fmla="*/ 62 w 120"/>
                <a:gd name="T19" fmla="*/ 160 h 160"/>
                <a:gd name="T20" fmla="*/ 54 w 120"/>
                <a:gd name="T21" fmla="*/ 160 h 160"/>
                <a:gd name="T22" fmla="*/ 46 w 120"/>
                <a:gd name="T23" fmla="*/ 156 h 160"/>
                <a:gd name="T24" fmla="*/ 38 w 120"/>
                <a:gd name="T25" fmla="*/ 148 h 160"/>
                <a:gd name="T26" fmla="*/ 30 w 120"/>
                <a:gd name="T27" fmla="*/ 138 h 160"/>
                <a:gd name="T28" fmla="*/ 22 w 120"/>
                <a:gd name="T29" fmla="*/ 126 h 160"/>
                <a:gd name="T30" fmla="*/ 16 w 120"/>
                <a:gd name="T31" fmla="*/ 112 h 160"/>
                <a:gd name="T32" fmla="*/ 10 w 120"/>
                <a:gd name="T33" fmla="*/ 98 h 160"/>
                <a:gd name="T34" fmla="*/ 4 w 120"/>
                <a:gd name="T35" fmla="*/ 82 h 160"/>
                <a:gd name="T36" fmla="*/ 2 w 120"/>
                <a:gd name="T37" fmla="*/ 66 h 160"/>
                <a:gd name="T38" fmla="*/ 0 w 120"/>
                <a:gd name="T39" fmla="*/ 50 h 160"/>
                <a:gd name="T40" fmla="*/ 0 w 120"/>
                <a:gd name="T41" fmla="*/ 36 h 160"/>
                <a:gd name="T42" fmla="*/ 4 w 120"/>
                <a:gd name="T43" fmla="*/ 24 h 160"/>
                <a:gd name="T44" fmla="*/ 12 w 120"/>
                <a:gd name="T45" fmla="*/ 14 h 160"/>
                <a:gd name="T46" fmla="*/ 22 w 120"/>
                <a:gd name="T47" fmla="*/ 6 h 160"/>
                <a:gd name="T48" fmla="*/ 34 w 120"/>
                <a:gd name="T49" fmla="*/ 2 h 160"/>
                <a:gd name="T50" fmla="*/ 34 w 120"/>
                <a:gd name="T51" fmla="*/ 2 h 160"/>
                <a:gd name="T52" fmla="*/ 62 w 120"/>
                <a:gd name="T53" fmla="*/ 0 h 160"/>
                <a:gd name="T54" fmla="*/ 84 w 120"/>
                <a:gd name="T55" fmla="*/ 0 h 160"/>
                <a:gd name="T56" fmla="*/ 98 w 120"/>
                <a:gd name="T57" fmla="*/ 2 h 160"/>
                <a:gd name="T58" fmla="*/ 108 w 120"/>
                <a:gd name="T59" fmla="*/ 6 h 160"/>
                <a:gd name="T60" fmla="*/ 116 w 120"/>
                <a:gd name="T61" fmla="*/ 10 h 160"/>
                <a:gd name="T62" fmla="*/ 118 w 120"/>
                <a:gd name="T63" fmla="*/ 14 h 160"/>
                <a:gd name="T64" fmla="*/ 120 w 120"/>
                <a:gd name="T65" fmla="*/ 18 h 160"/>
                <a:gd name="T66" fmla="*/ 120 w 120"/>
                <a:gd name="T67" fmla="*/ 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160">
                  <a:moveTo>
                    <a:pt x="120" y="18"/>
                  </a:moveTo>
                  <a:lnTo>
                    <a:pt x="120" y="18"/>
                  </a:lnTo>
                  <a:lnTo>
                    <a:pt x="116" y="34"/>
                  </a:lnTo>
                  <a:lnTo>
                    <a:pt x="106" y="72"/>
                  </a:lnTo>
                  <a:lnTo>
                    <a:pt x="98" y="94"/>
                  </a:lnTo>
                  <a:lnTo>
                    <a:pt x="90" y="118"/>
                  </a:lnTo>
                  <a:lnTo>
                    <a:pt x="80" y="138"/>
                  </a:lnTo>
                  <a:lnTo>
                    <a:pt x="68" y="154"/>
                  </a:lnTo>
                  <a:lnTo>
                    <a:pt x="68" y="154"/>
                  </a:lnTo>
                  <a:lnTo>
                    <a:pt x="62" y="160"/>
                  </a:lnTo>
                  <a:lnTo>
                    <a:pt x="54" y="160"/>
                  </a:lnTo>
                  <a:lnTo>
                    <a:pt x="46" y="156"/>
                  </a:lnTo>
                  <a:lnTo>
                    <a:pt x="38" y="148"/>
                  </a:lnTo>
                  <a:lnTo>
                    <a:pt x="30" y="138"/>
                  </a:lnTo>
                  <a:lnTo>
                    <a:pt x="22" y="126"/>
                  </a:lnTo>
                  <a:lnTo>
                    <a:pt x="16" y="112"/>
                  </a:lnTo>
                  <a:lnTo>
                    <a:pt x="10" y="98"/>
                  </a:lnTo>
                  <a:lnTo>
                    <a:pt x="4" y="82"/>
                  </a:lnTo>
                  <a:lnTo>
                    <a:pt x="2" y="66"/>
                  </a:lnTo>
                  <a:lnTo>
                    <a:pt x="0" y="50"/>
                  </a:lnTo>
                  <a:lnTo>
                    <a:pt x="0" y="36"/>
                  </a:lnTo>
                  <a:lnTo>
                    <a:pt x="4" y="24"/>
                  </a:lnTo>
                  <a:lnTo>
                    <a:pt x="12" y="14"/>
                  </a:lnTo>
                  <a:lnTo>
                    <a:pt x="22" y="6"/>
                  </a:lnTo>
                  <a:lnTo>
                    <a:pt x="34" y="2"/>
                  </a:lnTo>
                  <a:lnTo>
                    <a:pt x="34" y="2"/>
                  </a:lnTo>
                  <a:lnTo>
                    <a:pt x="62" y="0"/>
                  </a:lnTo>
                  <a:lnTo>
                    <a:pt x="84" y="0"/>
                  </a:lnTo>
                  <a:lnTo>
                    <a:pt x="98" y="2"/>
                  </a:lnTo>
                  <a:lnTo>
                    <a:pt x="108" y="6"/>
                  </a:lnTo>
                  <a:lnTo>
                    <a:pt x="116" y="10"/>
                  </a:lnTo>
                  <a:lnTo>
                    <a:pt x="118" y="14"/>
                  </a:lnTo>
                  <a:lnTo>
                    <a:pt x="120" y="18"/>
                  </a:lnTo>
                  <a:lnTo>
                    <a:pt x="120" y="18"/>
                  </a:lnTo>
                  <a:close/>
                </a:path>
              </a:pathLst>
            </a:custGeom>
            <a:solidFill>
              <a:srgbClr val="212B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3" name="Freeform 207"/>
            <p:cNvSpPr/>
            <p:nvPr>
              <p:custDataLst>
                <p:tags r:id="rId212"/>
              </p:custDataLst>
            </p:nvPr>
          </p:nvSpPr>
          <p:spPr bwMode="auto">
            <a:xfrm>
              <a:off x="-9430067" y="6401245"/>
              <a:ext cx="1206500" cy="622300"/>
            </a:xfrm>
            <a:custGeom>
              <a:avLst/>
              <a:gdLst>
                <a:gd name="T0" fmla="*/ 24 w 760"/>
                <a:gd name="T1" fmla="*/ 274 h 392"/>
                <a:gd name="T2" fmla="*/ 114 w 760"/>
                <a:gd name="T3" fmla="*/ 250 h 392"/>
                <a:gd name="T4" fmla="*/ 282 w 760"/>
                <a:gd name="T5" fmla="*/ 208 h 392"/>
                <a:gd name="T6" fmla="*/ 372 w 760"/>
                <a:gd name="T7" fmla="*/ 180 h 392"/>
                <a:gd name="T8" fmla="*/ 398 w 760"/>
                <a:gd name="T9" fmla="*/ 166 h 392"/>
                <a:gd name="T10" fmla="*/ 424 w 760"/>
                <a:gd name="T11" fmla="*/ 146 h 392"/>
                <a:gd name="T12" fmla="*/ 566 w 760"/>
                <a:gd name="T13" fmla="*/ 68 h 392"/>
                <a:gd name="T14" fmla="*/ 698 w 760"/>
                <a:gd name="T15" fmla="*/ 0 h 392"/>
                <a:gd name="T16" fmla="*/ 718 w 760"/>
                <a:gd name="T17" fmla="*/ 12 h 392"/>
                <a:gd name="T18" fmla="*/ 732 w 760"/>
                <a:gd name="T19" fmla="*/ 28 h 392"/>
                <a:gd name="T20" fmla="*/ 740 w 760"/>
                <a:gd name="T21" fmla="*/ 50 h 392"/>
                <a:gd name="T22" fmla="*/ 742 w 760"/>
                <a:gd name="T23" fmla="*/ 76 h 392"/>
                <a:gd name="T24" fmla="*/ 746 w 760"/>
                <a:gd name="T25" fmla="*/ 112 h 392"/>
                <a:gd name="T26" fmla="*/ 752 w 760"/>
                <a:gd name="T27" fmla="*/ 132 h 392"/>
                <a:gd name="T28" fmla="*/ 760 w 760"/>
                <a:gd name="T29" fmla="*/ 150 h 392"/>
                <a:gd name="T30" fmla="*/ 760 w 760"/>
                <a:gd name="T31" fmla="*/ 160 h 392"/>
                <a:gd name="T32" fmla="*/ 750 w 760"/>
                <a:gd name="T33" fmla="*/ 192 h 392"/>
                <a:gd name="T34" fmla="*/ 736 w 760"/>
                <a:gd name="T35" fmla="*/ 216 h 392"/>
                <a:gd name="T36" fmla="*/ 702 w 760"/>
                <a:gd name="T37" fmla="*/ 234 h 392"/>
                <a:gd name="T38" fmla="*/ 570 w 760"/>
                <a:gd name="T39" fmla="*/ 296 h 392"/>
                <a:gd name="T40" fmla="*/ 466 w 760"/>
                <a:gd name="T41" fmla="*/ 338 h 392"/>
                <a:gd name="T42" fmla="*/ 418 w 760"/>
                <a:gd name="T43" fmla="*/ 350 h 392"/>
                <a:gd name="T44" fmla="*/ 324 w 760"/>
                <a:gd name="T45" fmla="*/ 370 h 392"/>
                <a:gd name="T46" fmla="*/ 222 w 760"/>
                <a:gd name="T47" fmla="*/ 386 h 392"/>
                <a:gd name="T48" fmla="*/ 126 w 760"/>
                <a:gd name="T49" fmla="*/ 392 h 392"/>
                <a:gd name="T50" fmla="*/ 84 w 760"/>
                <a:gd name="T51" fmla="*/ 388 h 392"/>
                <a:gd name="T52" fmla="*/ 46 w 760"/>
                <a:gd name="T53" fmla="*/ 380 h 392"/>
                <a:gd name="T54" fmla="*/ 40 w 760"/>
                <a:gd name="T55" fmla="*/ 376 h 392"/>
                <a:gd name="T56" fmla="*/ 22 w 760"/>
                <a:gd name="T57" fmla="*/ 360 h 392"/>
                <a:gd name="T58" fmla="*/ 4 w 760"/>
                <a:gd name="T59" fmla="*/ 328 h 392"/>
                <a:gd name="T60" fmla="*/ 0 w 760"/>
                <a:gd name="T61" fmla="*/ 302 h 392"/>
                <a:gd name="T62" fmla="*/ 4 w 760"/>
                <a:gd name="T63" fmla="*/ 288 h 392"/>
                <a:gd name="T64" fmla="*/ 16 w 760"/>
                <a:gd name="T65" fmla="*/ 27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0" h="392">
                  <a:moveTo>
                    <a:pt x="24" y="274"/>
                  </a:moveTo>
                  <a:lnTo>
                    <a:pt x="24" y="274"/>
                  </a:lnTo>
                  <a:lnTo>
                    <a:pt x="64" y="262"/>
                  </a:lnTo>
                  <a:lnTo>
                    <a:pt x="114" y="250"/>
                  </a:lnTo>
                  <a:lnTo>
                    <a:pt x="228" y="224"/>
                  </a:lnTo>
                  <a:lnTo>
                    <a:pt x="282" y="208"/>
                  </a:lnTo>
                  <a:lnTo>
                    <a:pt x="332" y="194"/>
                  </a:lnTo>
                  <a:lnTo>
                    <a:pt x="372" y="180"/>
                  </a:lnTo>
                  <a:lnTo>
                    <a:pt x="386" y="172"/>
                  </a:lnTo>
                  <a:lnTo>
                    <a:pt x="398" y="166"/>
                  </a:lnTo>
                  <a:lnTo>
                    <a:pt x="398" y="166"/>
                  </a:lnTo>
                  <a:lnTo>
                    <a:pt x="424" y="146"/>
                  </a:lnTo>
                  <a:lnTo>
                    <a:pt x="464" y="124"/>
                  </a:lnTo>
                  <a:lnTo>
                    <a:pt x="566" y="68"/>
                  </a:lnTo>
                  <a:lnTo>
                    <a:pt x="698" y="0"/>
                  </a:lnTo>
                  <a:lnTo>
                    <a:pt x="698" y="0"/>
                  </a:lnTo>
                  <a:lnTo>
                    <a:pt x="704" y="4"/>
                  </a:lnTo>
                  <a:lnTo>
                    <a:pt x="718" y="12"/>
                  </a:lnTo>
                  <a:lnTo>
                    <a:pt x="726" y="20"/>
                  </a:lnTo>
                  <a:lnTo>
                    <a:pt x="732" y="28"/>
                  </a:lnTo>
                  <a:lnTo>
                    <a:pt x="738" y="38"/>
                  </a:lnTo>
                  <a:lnTo>
                    <a:pt x="740" y="50"/>
                  </a:lnTo>
                  <a:lnTo>
                    <a:pt x="740" y="50"/>
                  </a:lnTo>
                  <a:lnTo>
                    <a:pt x="742" y="76"/>
                  </a:lnTo>
                  <a:lnTo>
                    <a:pt x="746" y="112"/>
                  </a:lnTo>
                  <a:lnTo>
                    <a:pt x="746" y="112"/>
                  </a:lnTo>
                  <a:lnTo>
                    <a:pt x="748" y="122"/>
                  </a:lnTo>
                  <a:lnTo>
                    <a:pt x="752" y="132"/>
                  </a:lnTo>
                  <a:lnTo>
                    <a:pt x="758" y="142"/>
                  </a:lnTo>
                  <a:lnTo>
                    <a:pt x="760" y="150"/>
                  </a:lnTo>
                  <a:lnTo>
                    <a:pt x="760" y="150"/>
                  </a:lnTo>
                  <a:lnTo>
                    <a:pt x="760" y="160"/>
                  </a:lnTo>
                  <a:lnTo>
                    <a:pt x="758" y="170"/>
                  </a:lnTo>
                  <a:lnTo>
                    <a:pt x="750" y="192"/>
                  </a:lnTo>
                  <a:lnTo>
                    <a:pt x="740" y="208"/>
                  </a:lnTo>
                  <a:lnTo>
                    <a:pt x="736" y="216"/>
                  </a:lnTo>
                  <a:lnTo>
                    <a:pt x="736" y="216"/>
                  </a:lnTo>
                  <a:lnTo>
                    <a:pt x="702" y="234"/>
                  </a:lnTo>
                  <a:lnTo>
                    <a:pt x="620" y="274"/>
                  </a:lnTo>
                  <a:lnTo>
                    <a:pt x="570" y="296"/>
                  </a:lnTo>
                  <a:lnTo>
                    <a:pt x="518" y="318"/>
                  </a:lnTo>
                  <a:lnTo>
                    <a:pt x="466" y="338"/>
                  </a:lnTo>
                  <a:lnTo>
                    <a:pt x="442" y="344"/>
                  </a:lnTo>
                  <a:lnTo>
                    <a:pt x="418" y="350"/>
                  </a:lnTo>
                  <a:lnTo>
                    <a:pt x="418" y="350"/>
                  </a:lnTo>
                  <a:lnTo>
                    <a:pt x="324" y="370"/>
                  </a:lnTo>
                  <a:lnTo>
                    <a:pt x="274" y="378"/>
                  </a:lnTo>
                  <a:lnTo>
                    <a:pt x="222" y="386"/>
                  </a:lnTo>
                  <a:lnTo>
                    <a:pt x="172" y="390"/>
                  </a:lnTo>
                  <a:lnTo>
                    <a:pt x="126" y="392"/>
                  </a:lnTo>
                  <a:lnTo>
                    <a:pt x="104" y="390"/>
                  </a:lnTo>
                  <a:lnTo>
                    <a:pt x="84" y="388"/>
                  </a:lnTo>
                  <a:lnTo>
                    <a:pt x="64" y="384"/>
                  </a:lnTo>
                  <a:lnTo>
                    <a:pt x="46" y="380"/>
                  </a:lnTo>
                  <a:lnTo>
                    <a:pt x="46" y="380"/>
                  </a:lnTo>
                  <a:lnTo>
                    <a:pt x="40" y="376"/>
                  </a:lnTo>
                  <a:lnTo>
                    <a:pt x="34" y="372"/>
                  </a:lnTo>
                  <a:lnTo>
                    <a:pt x="22" y="360"/>
                  </a:lnTo>
                  <a:lnTo>
                    <a:pt x="12" y="344"/>
                  </a:lnTo>
                  <a:lnTo>
                    <a:pt x="4" y="328"/>
                  </a:lnTo>
                  <a:lnTo>
                    <a:pt x="0" y="310"/>
                  </a:lnTo>
                  <a:lnTo>
                    <a:pt x="0" y="302"/>
                  </a:lnTo>
                  <a:lnTo>
                    <a:pt x="2" y="296"/>
                  </a:lnTo>
                  <a:lnTo>
                    <a:pt x="4" y="288"/>
                  </a:lnTo>
                  <a:lnTo>
                    <a:pt x="10" y="282"/>
                  </a:lnTo>
                  <a:lnTo>
                    <a:pt x="16" y="278"/>
                  </a:lnTo>
                  <a:lnTo>
                    <a:pt x="24" y="274"/>
                  </a:lnTo>
                  <a:close/>
                </a:path>
              </a:pathLst>
            </a:custGeom>
            <a:solidFill>
              <a:srgbClr val="FFF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4" name="Freeform 208"/>
            <p:cNvSpPr/>
            <p:nvPr>
              <p:custDataLst>
                <p:tags r:id="rId213"/>
              </p:custDataLst>
            </p:nvPr>
          </p:nvSpPr>
          <p:spPr bwMode="auto">
            <a:xfrm>
              <a:off x="-9430067" y="6401245"/>
              <a:ext cx="1206500" cy="622300"/>
            </a:xfrm>
            <a:custGeom>
              <a:avLst/>
              <a:gdLst>
                <a:gd name="T0" fmla="*/ 24 w 760"/>
                <a:gd name="T1" fmla="*/ 274 h 392"/>
                <a:gd name="T2" fmla="*/ 114 w 760"/>
                <a:gd name="T3" fmla="*/ 250 h 392"/>
                <a:gd name="T4" fmla="*/ 282 w 760"/>
                <a:gd name="T5" fmla="*/ 208 h 392"/>
                <a:gd name="T6" fmla="*/ 372 w 760"/>
                <a:gd name="T7" fmla="*/ 180 h 392"/>
                <a:gd name="T8" fmla="*/ 398 w 760"/>
                <a:gd name="T9" fmla="*/ 166 h 392"/>
                <a:gd name="T10" fmla="*/ 424 w 760"/>
                <a:gd name="T11" fmla="*/ 146 h 392"/>
                <a:gd name="T12" fmla="*/ 566 w 760"/>
                <a:gd name="T13" fmla="*/ 68 h 392"/>
                <a:gd name="T14" fmla="*/ 698 w 760"/>
                <a:gd name="T15" fmla="*/ 0 h 392"/>
                <a:gd name="T16" fmla="*/ 718 w 760"/>
                <a:gd name="T17" fmla="*/ 12 h 392"/>
                <a:gd name="T18" fmla="*/ 732 w 760"/>
                <a:gd name="T19" fmla="*/ 28 h 392"/>
                <a:gd name="T20" fmla="*/ 740 w 760"/>
                <a:gd name="T21" fmla="*/ 50 h 392"/>
                <a:gd name="T22" fmla="*/ 742 w 760"/>
                <a:gd name="T23" fmla="*/ 76 h 392"/>
                <a:gd name="T24" fmla="*/ 746 w 760"/>
                <a:gd name="T25" fmla="*/ 112 h 392"/>
                <a:gd name="T26" fmla="*/ 752 w 760"/>
                <a:gd name="T27" fmla="*/ 132 h 392"/>
                <a:gd name="T28" fmla="*/ 760 w 760"/>
                <a:gd name="T29" fmla="*/ 150 h 392"/>
                <a:gd name="T30" fmla="*/ 760 w 760"/>
                <a:gd name="T31" fmla="*/ 160 h 392"/>
                <a:gd name="T32" fmla="*/ 750 w 760"/>
                <a:gd name="T33" fmla="*/ 192 h 392"/>
                <a:gd name="T34" fmla="*/ 736 w 760"/>
                <a:gd name="T35" fmla="*/ 216 h 392"/>
                <a:gd name="T36" fmla="*/ 702 w 760"/>
                <a:gd name="T37" fmla="*/ 234 h 392"/>
                <a:gd name="T38" fmla="*/ 570 w 760"/>
                <a:gd name="T39" fmla="*/ 296 h 392"/>
                <a:gd name="T40" fmla="*/ 466 w 760"/>
                <a:gd name="T41" fmla="*/ 338 h 392"/>
                <a:gd name="T42" fmla="*/ 418 w 760"/>
                <a:gd name="T43" fmla="*/ 350 h 392"/>
                <a:gd name="T44" fmla="*/ 324 w 760"/>
                <a:gd name="T45" fmla="*/ 370 h 392"/>
                <a:gd name="T46" fmla="*/ 222 w 760"/>
                <a:gd name="T47" fmla="*/ 386 h 392"/>
                <a:gd name="T48" fmla="*/ 126 w 760"/>
                <a:gd name="T49" fmla="*/ 392 h 392"/>
                <a:gd name="T50" fmla="*/ 84 w 760"/>
                <a:gd name="T51" fmla="*/ 388 h 392"/>
                <a:gd name="T52" fmla="*/ 46 w 760"/>
                <a:gd name="T53" fmla="*/ 380 h 392"/>
                <a:gd name="T54" fmla="*/ 40 w 760"/>
                <a:gd name="T55" fmla="*/ 376 h 392"/>
                <a:gd name="T56" fmla="*/ 22 w 760"/>
                <a:gd name="T57" fmla="*/ 360 h 392"/>
                <a:gd name="T58" fmla="*/ 4 w 760"/>
                <a:gd name="T59" fmla="*/ 328 h 392"/>
                <a:gd name="T60" fmla="*/ 0 w 760"/>
                <a:gd name="T61" fmla="*/ 302 h 392"/>
                <a:gd name="T62" fmla="*/ 4 w 760"/>
                <a:gd name="T63" fmla="*/ 288 h 392"/>
                <a:gd name="T64" fmla="*/ 16 w 760"/>
                <a:gd name="T65" fmla="*/ 27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0" h="392">
                  <a:moveTo>
                    <a:pt x="24" y="274"/>
                  </a:moveTo>
                  <a:lnTo>
                    <a:pt x="24" y="274"/>
                  </a:lnTo>
                  <a:lnTo>
                    <a:pt x="64" y="262"/>
                  </a:lnTo>
                  <a:lnTo>
                    <a:pt x="114" y="250"/>
                  </a:lnTo>
                  <a:lnTo>
                    <a:pt x="228" y="224"/>
                  </a:lnTo>
                  <a:lnTo>
                    <a:pt x="282" y="208"/>
                  </a:lnTo>
                  <a:lnTo>
                    <a:pt x="332" y="194"/>
                  </a:lnTo>
                  <a:lnTo>
                    <a:pt x="372" y="180"/>
                  </a:lnTo>
                  <a:lnTo>
                    <a:pt x="386" y="172"/>
                  </a:lnTo>
                  <a:lnTo>
                    <a:pt x="398" y="166"/>
                  </a:lnTo>
                  <a:lnTo>
                    <a:pt x="398" y="166"/>
                  </a:lnTo>
                  <a:lnTo>
                    <a:pt x="424" y="146"/>
                  </a:lnTo>
                  <a:lnTo>
                    <a:pt x="464" y="124"/>
                  </a:lnTo>
                  <a:lnTo>
                    <a:pt x="566" y="68"/>
                  </a:lnTo>
                  <a:lnTo>
                    <a:pt x="698" y="0"/>
                  </a:lnTo>
                  <a:lnTo>
                    <a:pt x="698" y="0"/>
                  </a:lnTo>
                  <a:lnTo>
                    <a:pt x="704" y="4"/>
                  </a:lnTo>
                  <a:lnTo>
                    <a:pt x="718" y="12"/>
                  </a:lnTo>
                  <a:lnTo>
                    <a:pt x="726" y="20"/>
                  </a:lnTo>
                  <a:lnTo>
                    <a:pt x="732" y="28"/>
                  </a:lnTo>
                  <a:lnTo>
                    <a:pt x="738" y="38"/>
                  </a:lnTo>
                  <a:lnTo>
                    <a:pt x="740" y="50"/>
                  </a:lnTo>
                  <a:lnTo>
                    <a:pt x="740" y="50"/>
                  </a:lnTo>
                  <a:lnTo>
                    <a:pt x="742" y="76"/>
                  </a:lnTo>
                  <a:lnTo>
                    <a:pt x="746" y="112"/>
                  </a:lnTo>
                  <a:lnTo>
                    <a:pt x="746" y="112"/>
                  </a:lnTo>
                  <a:lnTo>
                    <a:pt x="748" y="122"/>
                  </a:lnTo>
                  <a:lnTo>
                    <a:pt x="752" y="132"/>
                  </a:lnTo>
                  <a:lnTo>
                    <a:pt x="758" y="142"/>
                  </a:lnTo>
                  <a:lnTo>
                    <a:pt x="760" y="150"/>
                  </a:lnTo>
                  <a:lnTo>
                    <a:pt x="760" y="150"/>
                  </a:lnTo>
                  <a:lnTo>
                    <a:pt x="760" y="160"/>
                  </a:lnTo>
                  <a:lnTo>
                    <a:pt x="758" y="170"/>
                  </a:lnTo>
                  <a:lnTo>
                    <a:pt x="750" y="192"/>
                  </a:lnTo>
                  <a:lnTo>
                    <a:pt x="740" y="208"/>
                  </a:lnTo>
                  <a:lnTo>
                    <a:pt x="736" y="216"/>
                  </a:lnTo>
                  <a:lnTo>
                    <a:pt x="736" y="216"/>
                  </a:lnTo>
                  <a:lnTo>
                    <a:pt x="702" y="234"/>
                  </a:lnTo>
                  <a:lnTo>
                    <a:pt x="620" y="274"/>
                  </a:lnTo>
                  <a:lnTo>
                    <a:pt x="570" y="296"/>
                  </a:lnTo>
                  <a:lnTo>
                    <a:pt x="518" y="318"/>
                  </a:lnTo>
                  <a:lnTo>
                    <a:pt x="466" y="338"/>
                  </a:lnTo>
                  <a:lnTo>
                    <a:pt x="442" y="344"/>
                  </a:lnTo>
                  <a:lnTo>
                    <a:pt x="418" y="350"/>
                  </a:lnTo>
                  <a:lnTo>
                    <a:pt x="418" y="350"/>
                  </a:lnTo>
                  <a:lnTo>
                    <a:pt x="324" y="370"/>
                  </a:lnTo>
                  <a:lnTo>
                    <a:pt x="274" y="378"/>
                  </a:lnTo>
                  <a:lnTo>
                    <a:pt x="222" y="386"/>
                  </a:lnTo>
                  <a:lnTo>
                    <a:pt x="172" y="390"/>
                  </a:lnTo>
                  <a:lnTo>
                    <a:pt x="126" y="392"/>
                  </a:lnTo>
                  <a:lnTo>
                    <a:pt x="104" y="390"/>
                  </a:lnTo>
                  <a:lnTo>
                    <a:pt x="84" y="388"/>
                  </a:lnTo>
                  <a:lnTo>
                    <a:pt x="64" y="384"/>
                  </a:lnTo>
                  <a:lnTo>
                    <a:pt x="46" y="380"/>
                  </a:lnTo>
                  <a:lnTo>
                    <a:pt x="46" y="380"/>
                  </a:lnTo>
                  <a:lnTo>
                    <a:pt x="40" y="376"/>
                  </a:lnTo>
                  <a:lnTo>
                    <a:pt x="34" y="372"/>
                  </a:lnTo>
                  <a:lnTo>
                    <a:pt x="22" y="360"/>
                  </a:lnTo>
                  <a:lnTo>
                    <a:pt x="12" y="344"/>
                  </a:lnTo>
                  <a:lnTo>
                    <a:pt x="4" y="328"/>
                  </a:lnTo>
                  <a:lnTo>
                    <a:pt x="0" y="310"/>
                  </a:lnTo>
                  <a:lnTo>
                    <a:pt x="0" y="302"/>
                  </a:lnTo>
                  <a:lnTo>
                    <a:pt x="2" y="296"/>
                  </a:lnTo>
                  <a:lnTo>
                    <a:pt x="4" y="288"/>
                  </a:lnTo>
                  <a:lnTo>
                    <a:pt x="10" y="282"/>
                  </a:lnTo>
                  <a:lnTo>
                    <a:pt x="16" y="278"/>
                  </a:lnTo>
                  <a:lnTo>
                    <a:pt x="24" y="2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5" name="Freeform 209"/>
            <p:cNvSpPr>
              <a:spLocks noEditPoints="1"/>
            </p:cNvSpPr>
            <p:nvPr>
              <p:custDataLst>
                <p:tags r:id="rId214"/>
              </p:custDataLst>
            </p:nvPr>
          </p:nvSpPr>
          <p:spPr bwMode="auto">
            <a:xfrm>
              <a:off x="-8248967" y="6547295"/>
              <a:ext cx="3175" cy="34925"/>
            </a:xfrm>
            <a:custGeom>
              <a:avLst/>
              <a:gdLst>
                <a:gd name="T0" fmla="*/ 2 w 2"/>
                <a:gd name="T1" fmla="*/ 22 h 22"/>
                <a:gd name="T2" fmla="*/ 2 w 2"/>
                <a:gd name="T3" fmla="*/ 22 h 22"/>
                <a:gd name="T4" fmla="*/ 2 w 2"/>
                <a:gd name="T5" fmla="*/ 22 h 22"/>
                <a:gd name="T6" fmla="*/ 2 w 2"/>
                <a:gd name="T7" fmla="*/ 22 h 22"/>
                <a:gd name="T8" fmla="*/ 2 w 2"/>
                <a:gd name="T9" fmla="*/ 22 h 22"/>
                <a:gd name="T10" fmla="*/ 2 w 2"/>
                <a:gd name="T11" fmla="*/ 22 h 22"/>
                <a:gd name="T12" fmla="*/ 2 w 2"/>
                <a:gd name="T13" fmla="*/ 22 h 22"/>
                <a:gd name="T14" fmla="*/ 2 w 2"/>
                <a:gd name="T15" fmla="*/ 22 h 22"/>
                <a:gd name="T16" fmla="*/ 2 w 2"/>
                <a:gd name="T17" fmla="*/ 22 h 22"/>
                <a:gd name="T18" fmla="*/ 2 w 2"/>
                <a:gd name="T19" fmla="*/ 22 h 22"/>
                <a:gd name="T20" fmla="*/ 2 w 2"/>
                <a:gd name="T21" fmla="*/ 20 h 22"/>
                <a:gd name="T22" fmla="*/ 2 w 2"/>
                <a:gd name="T23" fmla="*/ 20 h 22"/>
                <a:gd name="T24" fmla="*/ 2 w 2"/>
                <a:gd name="T25" fmla="*/ 22 h 22"/>
                <a:gd name="T26" fmla="*/ 2 w 2"/>
                <a:gd name="T27" fmla="*/ 22 h 22"/>
                <a:gd name="T28" fmla="*/ 2 w 2"/>
                <a:gd name="T29" fmla="*/ 20 h 22"/>
                <a:gd name="T30" fmla="*/ 2 w 2"/>
                <a:gd name="T31" fmla="*/ 20 h 22"/>
                <a:gd name="T32" fmla="*/ 2 w 2"/>
                <a:gd name="T33" fmla="*/ 20 h 22"/>
                <a:gd name="T34" fmla="*/ 2 w 2"/>
                <a:gd name="T35" fmla="*/ 20 h 22"/>
                <a:gd name="T36" fmla="*/ 2 w 2"/>
                <a:gd name="T37" fmla="*/ 20 h 22"/>
                <a:gd name="T38" fmla="*/ 2 w 2"/>
                <a:gd name="T39" fmla="*/ 20 h 22"/>
                <a:gd name="T40" fmla="*/ 2 w 2"/>
                <a:gd name="T41" fmla="*/ 20 h 22"/>
                <a:gd name="T42" fmla="*/ 2 w 2"/>
                <a:gd name="T43" fmla="*/ 20 h 22"/>
                <a:gd name="T44" fmla="*/ 2 w 2"/>
                <a:gd name="T45" fmla="*/ 20 h 22"/>
                <a:gd name="T46" fmla="*/ 2 w 2"/>
                <a:gd name="T47" fmla="*/ 20 h 22"/>
                <a:gd name="T48" fmla="*/ 2 w 2"/>
                <a:gd name="T49" fmla="*/ 20 h 22"/>
                <a:gd name="T50" fmla="*/ 2 w 2"/>
                <a:gd name="T51" fmla="*/ 20 h 22"/>
                <a:gd name="T52" fmla="*/ 2 w 2"/>
                <a:gd name="T53" fmla="*/ 20 h 22"/>
                <a:gd name="T54" fmla="*/ 2 w 2"/>
                <a:gd name="T55" fmla="*/ 20 h 22"/>
                <a:gd name="T56" fmla="*/ 2 w 2"/>
                <a:gd name="T57" fmla="*/ 20 h 22"/>
                <a:gd name="T58" fmla="*/ 2 w 2"/>
                <a:gd name="T59" fmla="*/ 20 h 22"/>
                <a:gd name="T60" fmla="*/ 2 w 2"/>
                <a:gd name="T61" fmla="*/ 20 h 22"/>
                <a:gd name="T62" fmla="*/ 2 w 2"/>
                <a:gd name="T63" fmla="*/ 20 h 22"/>
                <a:gd name="T64" fmla="*/ 2 w 2"/>
                <a:gd name="T65" fmla="*/ 20 h 22"/>
                <a:gd name="T66" fmla="*/ 2 w 2"/>
                <a:gd name="T67" fmla="*/ 20 h 22"/>
                <a:gd name="T68" fmla="*/ 2 w 2"/>
                <a:gd name="T69" fmla="*/ 20 h 22"/>
                <a:gd name="T70" fmla="*/ 2 w 2"/>
                <a:gd name="T71" fmla="*/ 20 h 22"/>
                <a:gd name="T72" fmla="*/ 2 w 2"/>
                <a:gd name="T73" fmla="*/ 20 h 22"/>
                <a:gd name="T74" fmla="*/ 2 w 2"/>
                <a:gd name="T75" fmla="*/ 20 h 22"/>
                <a:gd name="T76" fmla="*/ 2 w 2"/>
                <a:gd name="T77" fmla="*/ 20 h 22"/>
                <a:gd name="T78" fmla="*/ 2 w 2"/>
                <a:gd name="T79" fmla="*/ 18 h 22"/>
                <a:gd name="T80" fmla="*/ 2 w 2"/>
                <a:gd name="T81" fmla="*/ 18 h 22"/>
                <a:gd name="T82" fmla="*/ 2 w 2"/>
                <a:gd name="T83" fmla="*/ 20 h 22"/>
                <a:gd name="T84" fmla="*/ 2 w 2"/>
                <a:gd name="T85" fmla="*/ 20 h 22"/>
                <a:gd name="T86" fmla="*/ 2 w 2"/>
                <a:gd name="T87" fmla="*/ 18 h 22"/>
                <a:gd name="T88" fmla="*/ 0 w 2"/>
                <a:gd name="T89" fmla="*/ 0 h 22"/>
                <a:gd name="T90" fmla="*/ 0 w 2"/>
                <a:gd name="T91" fmla="*/ 0 h 22"/>
                <a:gd name="T92" fmla="*/ 0 w 2"/>
                <a:gd name="T93" fmla="*/ 0 h 22"/>
                <a:gd name="T94" fmla="*/ 0 w 2"/>
                <a:gd name="T95" fmla="*/ 0 h 22"/>
                <a:gd name="T96" fmla="*/ 2 w 2"/>
                <a:gd name="T97" fmla="*/ 18 h 22"/>
                <a:gd name="T98" fmla="*/ 2 w 2"/>
                <a:gd name="T99" fmla="*/ 18 h 22"/>
                <a:gd name="T100" fmla="*/ 0 w 2"/>
                <a:gd name="T10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 h="22">
                  <a:moveTo>
                    <a:pt x="2" y="22"/>
                  </a:moveTo>
                  <a:lnTo>
                    <a:pt x="2" y="22"/>
                  </a:lnTo>
                  <a:lnTo>
                    <a:pt x="2" y="22"/>
                  </a:lnTo>
                  <a:lnTo>
                    <a:pt x="2" y="22"/>
                  </a:lnTo>
                  <a:lnTo>
                    <a:pt x="2" y="22"/>
                  </a:lnTo>
                  <a:close/>
                  <a:moveTo>
                    <a:pt x="2" y="22"/>
                  </a:moveTo>
                  <a:lnTo>
                    <a:pt x="2" y="22"/>
                  </a:lnTo>
                  <a:lnTo>
                    <a:pt x="2" y="22"/>
                  </a:lnTo>
                  <a:lnTo>
                    <a:pt x="2" y="22"/>
                  </a:lnTo>
                  <a:lnTo>
                    <a:pt x="2" y="22"/>
                  </a:lnTo>
                  <a:close/>
                  <a:moveTo>
                    <a:pt x="2" y="20"/>
                  </a:moveTo>
                  <a:lnTo>
                    <a:pt x="2" y="20"/>
                  </a:lnTo>
                  <a:lnTo>
                    <a:pt x="2" y="22"/>
                  </a:lnTo>
                  <a:lnTo>
                    <a:pt x="2" y="22"/>
                  </a:lnTo>
                  <a:lnTo>
                    <a:pt x="2" y="20"/>
                  </a:lnTo>
                  <a:close/>
                  <a:moveTo>
                    <a:pt x="2" y="20"/>
                  </a:moveTo>
                  <a:lnTo>
                    <a:pt x="2" y="20"/>
                  </a:lnTo>
                  <a:lnTo>
                    <a:pt x="2" y="20"/>
                  </a:lnTo>
                  <a:lnTo>
                    <a:pt x="2" y="20"/>
                  </a:lnTo>
                  <a:lnTo>
                    <a:pt x="2" y="20"/>
                  </a:lnTo>
                  <a:close/>
                  <a:moveTo>
                    <a:pt x="2" y="20"/>
                  </a:moveTo>
                  <a:lnTo>
                    <a:pt x="2" y="20"/>
                  </a:lnTo>
                  <a:lnTo>
                    <a:pt x="2" y="20"/>
                  </a:lnTo>
                  <a:lnTo>
                    <a:pt x="2" y="20"/>
                  </a:lnTo>
                  <a:lnTo>
                    <a:pt x="2" y="20"/>
                  </a:lnTo>
                  <a:close/>
                  <a:moveTo>
                    <a:pt x="2" y="20"/>
                  </a:moveTo>
                  <a:lnTo>
                    <a:pt x="2" y="20"/>
                  </a:lnTo>
                  <a:lnTo>
                    <a:pt x="2" y="20"/>
                  </a:lnTo>
                  <a:lnTo>
                    <a:pt x="2" y="20"/>
                  </a:lnTo>
                  <a:lnTo>
                    <a:pt x="2" y="20"/>
                  </a:lnTo>
                  <a:close/>
                  <a:moveTo>
                    <a:pt x="2" y="20"/>
                  </a:moveTo>
                  <a:lnTo>
                    <a:pt x="2" y="20"/>
                  </a:lnTo>
                  <a:lnTo>
                    <a:pt x="2" y="20"/>
                  </a:lnTo>
                  <a:lnTo>
                    <a:pt x="2" y="20"/>
                  </a:lnTo>
                  <a:lnTo>
                    <a:pt x="2" y="20"/>
                  </a:lnTo>
                  <a:lnTo>
                    <a:pt x="2" y="20"/>
                  </a:lnTo>
                  <a:lnTo>
                    <a:pt x="2" y="20"/>
                  </a:lnTo>
                  <a:lnTo>
                    <a:pt x="2" y="20"/>
                  </a:lnTo>
                  <a:lnTo>
                    <a:pt x="2" y="20"/>
                  </a:lnTo>
                  <a:close/>
                  <a:moveTo>
                    <a:pt x="2" y="18"/>
                  </a:moveTo>
                  <a:lnTo>
                    <a:pt x="2" y="18"/>
                  </a:lnTo>
                  <a:lnTo>
                    <a:pt x="2" y="20"/>
                  </a:lnTo>
                  <a:lnTo>
                    <a:pt x="2" y="20"/>
                  </a:lnTo>
                  <a:lnTo>
                    <a:pt x="2" y="18"/>
                  </a:lnTo>
                  <a:close/>
                  <a:moveTo>
                    <a:pt x="0" y="0"/>
                  </a:moveTo>
                  <a:lnTo>
                    <a:pt x="0" y="0"/>
                  </a:lnTo>
                  <a:lnTo>
                    <a:pt x="0" y="0"/>
                  </a:lnTo>
                  <a:lnTo>
                    <a:pt x="0" y="0"/>
                  </a:lnTo>
                  <a:lnTo>
                    <a:pt x="2" y="18"/>
                  </a:lnTo>
                  <a:lnTo>
                    <a:pt x="2" y="18"/>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6" name="Rectangle 210"/>
            <p:cNvSpPr>
              <a:spLocks noChangeArrowheads="1"/>
            </p:cNvSpPr>
            <p:nvPr>
              <p:custDataLst>
                <p:tags r:id="rId215"/>
              </p:custDataLst>
            </p:nvPr>
          </p:nvSpPr>
          <p:spPr bwMode="auto">
            <a:xfrm>
              <a:off x="-8245792" y="658222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7" name="Rectangle 211"/>
            <p:cNvSpPr>
              <a:spLocks noChangeArrowheads="1"/>
            </p:cNvSpPr>
            <p:nvPr>
              <p:custDataLst>
                <p:tags r:id="rId216"/>
              </p:custDataLst>
            </p:nvPr>
          </p:nvSpPr>
          <p:spPr bwMode="auto">
            <a:xfrm>
              <a:off x="-8245792" y="658222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8" name="Rectangle 212"/>
            <p:cNvSpPr>
              <a:spLocks noChangeArrowheads="1"/>
            </p:cNvSpPr>
            <p:nvPr>
              <p:custDataLst>
                <p:tags r:id="rId217"/>
              </p:custDataLst>
            </p:nvPr>
          </p:nvSpPr>
          <p:spPr bwMode="auto">
            <a:xfrm>
              <a:off x="-8245792" y="6579045"/>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29" name="Rectangle 213"/>
            <p:cNvSpPr>
              <a:spLocks noChangeArrowheads="1"/>
            </p:cNvSpPr>
            <p:nvPr>
              <p:custDataLst>
                <p:tags r:id="rId218"/>
              </p:custDataLst>
            </p:nvPr>
          </p:nvSpPr>
          <p:spPr bwMode="auto">
            <a:xfrm>
              <a:off x="-8245792" y="6579045"/>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0" name="Rectangle 214"/>
            <p:cNvSpPr>
              <a:spLocks noChangeArrowheads="1"/>
            </p:cNvSpPr>
            <p:nvPr>
              <p:custDataLst>
                <p:tags r:id="rId219"/>
              </p:custDataLst>
            </p:nvPr>
          </p:nvSpPr>
          <p:spPr bwMode="auto">
            <a:xfrm>
              <a:off x="-8245792" y="6579045"/>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1" name="Rectangle 215"/>
            <p:cNvSpPr>
              <a:spLocks noChangeArrowheads="1"/>
            </p:cNvSpPr>
            <p:nvPr>
              <p:custDataLst>
                <p:tags r:id="rId220"/>
              </p:custDataLst>
            </p:nvPr>
          </p:nvSpPr>
          <p:spPr bwMode="auto">
            <a:xfrm>
              <a:off x="-8245792" y="6579045"/>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2" name="Freeform 216"/>
            <p:cNvSpPr/>
            <p:nvPr>
              <p:custDataLst>
                <p:tags r:id="rId221"/>
              </p:custDataLst>
            </p:nvPr>
          </p:nvSpPr>
          <p:spPr bwMode="auto">
            <a:xfrm>
              <a:off x="-8245792" y="657904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3" name="Rectangle 217"/>
            <p:cNvSpPr>
              <a:spLocks noChangeArrowheads="1"/>
            </p:cNvSpPr>
            <p:nvPr>
              <p:custDataLst>
                <p:tags r:id="rId222"/>
              </p:custDataLst>
            </p:nvPr>
          </p:nvSpPr>
          <p:spPr bwMode="auto">
            <a:xfrm>
              <a:off x="-8245792" y="6575870"/>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4" name="Freeform 218"/>
            <p:cNvSpPr/>
            <p:nvPr>
              <p:custDataLst>
                <p:tags r:id="rId223"/>
              </p:custDataLst>
            </p:nvPr>
          </p:nvSpPr>
          <p:spPr bwMode="auto">
            <a:xfrm>
              <a:off x="-8248967" y="6547295"/>
              <a:ext cx="3175" cy="28575"/>
            </a:xfrm>
            <a:custGeom>
              <a:avLst/>
              <a:gdLst>
                <a:gd name="T0" fmla="*/ 0 w 2"/>
                <a:gd name="T1" fmla="*/ 0 h 18"/>
                <a:gd name="T2" fmla="*/ 0 w 2"/>
                <a:gd name="T3" fmla="*/ 0 h 18"/>
                <a:gd name="T4" fmla="*/ 0 w 2"/>
                <a:gd name="T5" fmla="*/ 0 h 18"/>
                <a:gd name="T6" fmla="*/ 0 w 2"/>
                <a:gd name="T7" fmla="*/ 0 h 18"/>
                <a:gd name="T8" fmla="*/ 2 w 2"/>
                <a:gd name="T9" fmla="*/ 18 h 18"/>
                <a:gd name="T10" fmla="*/ 2 w 2"/>
                <a:gd name="T11" fmla="*/ 18 h 18"/>
                <a:gd name="T12" fmla="*/ 0 w 2"/>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 h="18">
                  <a:moveTo>
                    <a:pt x="0" y="0"/>
                  </a:moveTo>
                  <a:lnTo>
                    <a:pt x="0" y="0"/>
                  </a:lnTo>
                  <a:lnTo>
                    <a:pt x="0" y="0"/>
                  </a:lnTo>
                  <a:lnTo>
                    <a:pt x="0" y="0"/>
                  </a:lnTo>
                  <a:lnTo>
                    <a:pt x="2" y="18"/>
                  </a:lnTo>
                  <a:lnTo>
                    <a:pt x="2"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5" name="Freeform 219"/>
            <p:cNvSpPr/>
            <p:nvPr>
              <p:custDataLst>
                <p:tags r:id="rId224"/>
              </p:custDataLst>
            </p:nvPr>
          </p:nvSpPr>
          <p:spPr bwMode="auto">
            <a:xfrm>
              <a:off x="-8321992" y="6547295"/>
              <a:ext cx="92075" cy="117475"/>
            </a:xfrm>
            <a:custGeom>
              <a:avLst/>
              <a:gdLst>
                <a:gd name="T0" fmla="*/ 46 w 58"/>
                <a:gd name="T1" fmla="*/ 0 h 74"/>
                <a:gd name="T2" fmla="*/ 46 w 58"/>
                <a:gd name="T3" fmla="*/ 0 h 74"/>
                <a:gd name="T4" fmla="*/ 44 w 58"/>
                <a:gd name="T5" fmla="*/ 4 h 74"/>
                <a:gd name="T6" fmla="*/ 44 w 58"/>
                <a:gd name="T7" fmla="*/ 4 h 74"/>
                <a:gd name="T8" fmla="*/ 42 w 58"/>
                <a:gd name="T9" fmla="*/ 8 h 74"/>
                <a:gd name="T10" fmla="*/ 40 w 58"/>
                <a:gd name="T11" fmla="*/ 12 h 74"/>
                <a:gd name="T12" fmla="*/ 40 w 58"/>
                <a:gd name="T13" fmla="*/ 12 h 74"/>
                <a:gd name="T14" fmla="*/ 22 w 58"/>
                <a:gd name="T15" fmla="*/ 32 h 74"/>
                <a:gd name="T16" fmla="*/ 14 w 58"/>
                <a:gd name="T17" fmla="*/ 44 h 74"/>
                <a:gd name="T18" fmla="*/ 6 w 58"/>
                <a:gd name="T19" fmla="*/ 54 h 74"/>
                <a:gd name="T20" fmla="*/ 6 w 58"/>
                <a:gd name="T21" fmla="*/ 54 h 74"/>
                <a:gd name="T22" fmla="*/ 6 w 58"/>
                <a:gd name="T23" fmla="*/ 60 h 74"/>
                <a:gd name="T24" fmla="*/ 6 w 58"/>
                <a:gd name="T25" fmla="*/ 60 h 74"/>
                <a:gd name="T26" fmla="*/ 4 w 58"/>
                <a:gd name="T27" fmla="*/ 68 h 74"/>
                <a:gd name="T28" fmla="*/ 0 w 58"/>
                <a:gd name="T29" fmla="*/ 74 h 74"/>
                <a:gd name="T30" fmla="*/ 0 w 58"/>
                <a:gd name="T31" fmla="*/ 74 h 74"/>
                <a:gd name="T32" fmla="*/ 24 w 58"/>
                <a:gd name="T33" fmla="*/ 60 h 74"/>
                <a:gd name="T34" fmla="*/ 46 w 58"/>
                <a:gd name="T35" fmla="*/ 48 h 74"/>
                <a:gd name="T36" fmla="*/ 46 w 58"/>
                <a:gd name="T37" fmla="*/ 48 h 74"/>
                <a:gd name="T38" fmla="*/ 58 w 58"/>
                <a:gd name="T39" fmla="*/ 44 h 74"/>
                <a:gd name="T40" fmla="*/ 58 w 58"/>
                <a:gd name="T41" fmla="*/ 44 h 74"/>
                <a:gd name="T42" fmla="*/ 52 w 58"/>
                <a:gd name="T43" fmla="*/ 34 h 74"/>
                <a:gd name="T44" fmla="*/ 48 w 58"/>
                <a:gd name="T45" fmla="*/ 22 h 74"/>
                <a:gd name="T46" fmla="*/ 48 w 58"/>
                <a:gd name="T47" fmla="*/ 22 h 74"/>
                <a:gd name="T48" fmla="*/ 48 w 58"/>
                <a:gd name="T49" fmla="*/ 22 h 74"/>
                <a:gd name="T50" fmla="*/ 48 w 58"/>
                <a:gd name="T51" fmla="*/ 22 h 74"/>
                <a:gd name="T52" fmla="*/ 48 w 58"/>
                <a:gd name="T53" fmla="*/ 22 h 74"/>
                <a:gd name="T54" fmla="*/ 48 w 58"/>
                <a:gd name="T55" fmla="*/ 22 h 74"/>
                <a:gd name="T56" fmla="*/ 48 w 58"/>
                <a:gd name="T57" fmla="*/ 22 h 74"/>
                <a:gd name="T58" fmla="*/ 48 w 58"/>
                <a:gd name="T59" fmla="*/ 22 h 74"/>
                <a:gd name="T60" fmla="*/ 48 w 58"/>
                <a:gd name="T61" fmla="*/ 22 h 74"/>
                <a:gd name="T62" fmla="*/ 48 w 58"/>
                <a:gd name="T63" fmla="*/ 22 h 74"/>
                <a:gd name="T64" fmla="*/ 48 w 58"/>
                <a:gd name="T65" fmla="*/ 20 h 74"/>
                <a:gd name="T66" fmla="*/ 48 w 58"/>
                <a:gd name="T67" fmla="*/ 20 h 74"/>
                <a:gd name="T68" fmla="*/ 48 w 58"/>
                <a:gd name="T69" fmla="*/ 20 h 74"/>
                <a:gd name="T70" fmla="*/ 48 w 58"/>
                <a:gd name="T71" fmla="*/ 20 h 74"/>
                <a:gd name="T72" fmla="*/ 48 w 58"/>
                <a:gd name="T73" fmla="*/ 20 h 74"/>
                <a:gd name="T74" fmla="*/ 48 w 58"/>
                <a:gd name="T75" fmla="*/ 20 h 74"/>
                <a:gd name="T76" fmla="*/ 48 w 58"/>
                <a:gd name="T77" fmla="*/ 20 h 74"/>
                <a:gd name="T78" fmla="*/ 48 w 58"/>
                <a:gd name="T79" fmla="*/ 20 h 74"/>
                <a:gd name="T80" fmla="*/ 48 w 58"/>
                <a:gd name="T81" fmla="*/ 20 h 74"/>
                <a:gd name="T82" fmla="*/ 48 w 58"/>
                <a:gd name="T83" fmla="*/ 20 h 74"/>
                <a:gd name="T84" fmla="*/ 48 w 58"/>
                <a:gd name="T85" fmla="*/ 20 h 74"/>
                <a:gd name="T86" fmla="*/ 48 w 58"/>
                <a:gd name="T87" fmla="*/ 20 h 74"/>
                <a:gd name="T88" fmla="*/ 48 w 58"/>
                <a:gd name="T89" fmla="*/ 20 h 74"/>
                <a:gd name="T90" fmla="*/ 48 w 58"/>
                <a:gd name="T91" fmla="*/ 20 h 74"/>
                <a:gd name="T92" fmla="*/ 48 w 58"/>
                <a:gd name="T93" fmla="*/ 20 h 74"/>
                <a:gd name="T94" fmla="*/ 48 w 58"/>
                <a:gd name="T95" fmla="*/ 20 h 74"/>
                <a:gd name="T96" fmla="*/ 48 w 58"/>
                <a:gd name="T97" fmla="*/ 20 h 74"/>
                <a:gd name="T98" fmla="*/ 48 w 58"/>
                <a:gd name="T99" fmla="*/ 20 h 74"/>
                <a:gd name="T100" fmla="*/ 48 w 58"/>
                <a:gd name="T101" fmla="*/ 20 h 74"/>
                <a:gd name="T102" fmla="*/ 48 w 58"/>
                <a:gd name="T103" fmla="*/ 20 h 74"/>
                <a:gd name="T104" fmla="*/ 48 w 58"/>
                <a:gd name="T105" fmla="*/ 20 h 74"/>
                <a:gd name="T106" fmla="*/ 48 w 58"/>
                <a:gd name="T107" fmla="*/ 20 h 74"/>
                <a:gd name="T108" fmla="*/ 48 w 58"/>
                <a:gd name="T109" fmla="*/ 18 h 74"/>
                <a:gd name="T110" fmla="*/ 48 w 58"/>
                <a:gd name="T111" fmla="*/ 18 h 74"/>
                <a:gd name="T112" fmla="*/ 48 w 58"/>
                <a:gd name="T113" fmla="*/ 18 h 74"/>
                <a:gd name="T114" fmla="*/ 48 w 58"/>
                <a:gd name="T115" fmla="*/ 18 h 74"/>
                <a:gd name="T116" fmla="*/ 46 w 58"/>
                <a:gd name="T1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 h="74">
                  <a:moveTo>
                    <a:pt x="46" y="0"/>
                  </a:moveTo>
                  <a:lnTo>
                    <a:pt x="46" y="0"/>
                  </a:lnTo>
                  <a:lnTo>
                    <a:pt x="44" y="4"/>
                  </a:lnTo>
                  <a:lnTo>
                    <a:pt x="44" y="4"/>
                  </a:lnTo>
                  <a:lnTo>
                    <a:pt x="42" y="8"/>
                  </a:lnTo>
                  <a:lnTo>
                    <a:pt x="40" y="12"/>
                  </a:lnTo>
                  <a:lnTo>
                    <a:pt x="40" y="12"/>
                  </a:lnTo>
                  <a:lnTo>
                    <a:pt x="22" y="32"/>
                  </a:lnTo>
                  <a:lnTo>
                    <a:pt x="14" y="44"/>
                  </a:lnTo>
                  <a:lnTo>
                    <a:pt x="6" y="54"/>
                  </a:lnTo>
                  <a:lnTo>
                    <a:pt x="6" y="54"/>
                  </a:lnTo>
                  <a:lnTo>
                    <a:pt x="6" y="60"/>
                  </a:lnTo>
                  <a:lnTo>
                    <a:pt x="6" y="60"/>
                  </a:lnTo>
                  <a:lnTo>
                    <a:pt x="4" y="68"/>
                  </a:lnTo>
                  <a:lnTo>
                    <a:pt x="0" y="74"/>
                  </a:lnTo>
                  <a:lnTo>
                    <a:pt x="0" y="74"/>
                  </a:lnTo>
                  <a:lnTo>
                    <a:pt x="24" y="60"/>
                  </a:lnTo>
                  <a:lnTo>
                    <a:pt x="46" y="48"/>
                  </a:lnTo>
                  <a:lnTo>
                    <a:pt x="46" y="48"/>
                  </a:lnTo>
                  <a:lnTo>
                    <a:pt x="58" y="44"/>
                  </a:lnTo>
                  <a:lnTo>
                    <a:pt x="58" y="44"/>
                  </a:lnTo>
                  <a:lnTo>
                    <a:pt x="52" y="34"/>
                  </a:lnTo>
                  <a:lnTo>
                    <a:pt x="48" y="22"/>
                  </a:lnTo>
                  <a:lnTo>
                    <a:pt x="48" y="22"/>
                  </a:lnTo>
                  <a:lnTo>
                    <a:pt x="48" y="22"/>
                  </a:lnTo>
                  <a:lnTo>
                    <a:pt x="48" y="22"/>
                  </a:lnTo>
                  <a:lnTo>
                    <a:pt x="48" y="22"/>
                  </a:lnTo>
                  <a:lnTo>
                    <a:pt x="48" y="22"/>
                  </a:lnTo>
                  <a:lnTo>
                    <a:pt x="48" y="22"/>
                  </a:lnTo>
                  <a:lnTo>
                    <a:pt x="48" y="22"/>
                  </a:lnTo>
                  <a:lnTo>
                    <a:pt x="48" y="22"/>
                  </a:lnTo>
                  <a:lnTo>
                    <a:pt x="48" y="22"/>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18"/>
                  </a:lnTo>
                  <a:lnTo>
                    <a:pt x="48" y="18"/>
                  </a:lnTo>
                  <a:lnTo>
                    <a:pt x="48" y="18"/>
                  </a:lnTo>
                  <a:lnTo>
                    <a:pt x="48" y="18"/>
                  </a:lnTo>
                  <a:lnTo>
                    <a:pt x="46" y="0"/>
                  </a:lnTo>
                  <a:close/>
                </a:path>
              </a:pathLst>
            </a:custGeom>
            <a:solidFill>
              <a:srgbClr val="F2E6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6" name="Freeform 220"/>
            <p:cNvSpPr/>
            <p:nvPr>
              <p:custDataLst>
                <p:tags r:id="rId225"/>
              </p:custDataLst>
            </p:nvPr>
          </p:nvSpPr>
          <p:spPr bwMode="auto">
            <a:xfrm>
              <a:off x="-8321992" y="6547295"/>
              <a:ext cx="92075" cy="117475"/>
            </a:xfrm>
            <a:custGeom>
              <a:avLst/>
              <a:gdLst>
                <a:gd name="T0" fmla="*/ 46 w 58"/>
                <a:gd name="T1" fmla="*/ 0 h 74"/>
                <a:gd name="T2" fmla="*/ 46 w 58"/>
                <a:gd name="T3" fmla="*/ 0 h 74"/>
                <a:gd name="T4" fmla="*/ 44 w 58"/>
                <a:gd name="T5" fmla="*/ 4 h 74"/>
                <a:gd name="T6" fmla="*/ 44 w 58"/>
                <a:gd name="T7" fmla="*/ 4 h 74"/>
                <a:gd name="T8" fmla="*/ 42 w 58"/>
                <a:gd name="T9" fmla="*/ 8 h 74"/>
                <a:gd name="T10" fmla="*/ 40 w 58"/>
                <a:gd name="T11" fmla="*/ 12 h 74"/>
                <a:gd name="T12" fmla="*/ 40 w 58"/>
                <a:gd name="T13" fmla="*/ 12 h 74"/>
                <a:gd name="T14" fmla="*/ 22 w 58"/>
                <a:gd name="T15" fmla="*/ 32 h 74"/>
                <a:gd name="T16" fmla="*/ 14 w 58"/>
                <a:gd name="T17" fmla="*/ 44 h 74"/>
                <a:gd name="T18" fmla="*/ 6 w 58"/>
                <a:gd name="T19" fmla="*/ 54 h 74"/>
                <a:gd name="T20" fmla="*/ 6 w 58"/>
                <a:gd name="T21" fmla="*/ 54 h 74"/>
                <a:gd name="T22" fmla="*/ 6 w 58"/>
                <a:gd name="T23" fmla="*/ 60 h 74"/>
                <a:gd name="T24" fmla="*/ 6 w 58"/>
                <a:gd name="T25" fmla="*/ 60 h 74"/>
                <a:gd name="T26" fmla="*/ 4 w 58"/>
                <a:gd name="T27" fmla="*/ 68 h 74"/>
                <a:gd name="T28" fmla="*/ 0 w 58"/>
                <a:gd name="T29" fmla="*/ 74 h 74"/>
                <a:gd name="T30" fmla="*/ 0 w 58"/>
                <a:gd name="T31" fmla="*/ 74 h 74"/>
                <a:gd name="T32" fmla="*/ 24 w 58"/>
                <a:gd name="T33" fmla="*/ 60 h 74"/>
                <a:gd name="T34" fmla="*/ 46 w 58"/>
                <a:gd name="T35" fmla="*/ 48 h 74"/>
                <a:gd name="T36" fmla="*/ 46 w 58"/>
                <a:gd name="T37" fmla="*/ 48 h 74"/>
                <a:gd name="T38" fmla="*/ 58 w 58"/>
                <a:gd name="T39" fmla="*/ 44 h 74"/>
                <a:gd name="T40" fmla="*/ 58 w 58"/>
                <a:gd name="T41" fmla="*/ 44 h 74"/>
                <a:gd name="T42" fmla="*/ 52 w 58"/>
                <a:gd name="T43" fmla="*/ 34 h 74"/>
                <a:gd name="T44" fmla="*/ 48 w 58"/>
                <a:gd name="T45" fmla="*/ 22 h 74"/>
                <a:gd name="T46" fmla="*/ 48 w 58"/>
                <a:gd name="T47" fmla="*/ 22 h 74"/>
                <a:gd name="T48" fmla="*/ 48 w 58"/>
                <a:gd name="T49" fmla="*/ 22 h 74"/>
                <a:gd name="T50" fmla="*/ 48 w 58"/>
                <a:gd name="T51" fmla="*/ 22 h 74"/>
                <a:gd name="T52" fmla="*/ 48 w 58"/>
                <a:gd name="T53" fmla="*/ 22 h 74"/>
                <a:gd name="T54" fmla="*/ 48 w 58"/>
                <a:gd name="T55" fmla="*/ 22 h 74"/>
                <a:gd name="T56" fmla="*/ 48 w 58"/>
                <a:gd name="T57" fmla="*/ 22 h 74"/>
                <a:gd name="T58" fmla="*/ 48 w 58"/>
                <a:gd name="T59" fmla="*/ 22 h 74"/>
                <a:gd name="T60" fmla="*/ 48 w 58"/>
                <a:gd name="T61" fmla="*/ 22 h 74"/>
                <a:gd name="T62" fmla="*/ 48 w 58"/>
                <a:gd name="T63" fmla="*/ 22 h 74"/>
                <a:gd name="T64" fmla="*/ 48 w 58"/>
                <a:gd name="T65" fmla="*/ 20 h 74"/>
                <a:gd name="T66" fmla="*/ 48 w 58"/>
                <a:gd name="T67" fmla="*/ 20 h 74"/>
                <a:gd name="T68" fmla="*/ 48 w 58"/>
                <a:gd name="T69" fmla="*/ 20 h 74"/>
                <a:gd name="T70" fmla="*/ 48 w 58"/>
                <a:gd name="T71" fmla="*/ 20 h 74"/>
                <a:gd name="T72" fmla="*/ 48 w 58"/>
                <a:gd name="T73" fmla="*/ 20 h 74"/>
                <a:gd name="T74" fmla="*/ 48 w 58"/>
                <a:gd name="T75" fmla="*/ 20 h 74"/>
                <a:gd name="T76" fmla="*/ 48 w 58"/>
                <a:gd name="T77" fmla="*/ 20 h 74"/>
                <a:gd name="T78" fmla="*/ 48 w 58"/>
                <a:gd name="T79" fmla="*/ 20 h 74"/>
                <a:gd name="T80" fmla="*/ 48 w 58"/>
                <a:gd name="T81" fmla="*/ 20 h 74"/>
                <a:gd name="T82" fmla="*/ 48 w 58"/>
                <a:gd name="T83" fmla="*/ 20 h 74"/>
                <a:gd name="T84" fmla="*/ 48 w 58"/>
                <a:gd name="T85" fmla="*/ 20 h 74"/>
                <a:gd name="T86" fmla="*/ 48 w 58"/>
                <a:gd name="T87" fmla="*/ 20 h 74"/>
                <a:gd name="T88" fmla="*/ 48 w 58"/>
                <a:gd name="T89" fmla="*/ 20 h 74"/>
                <a:gd name="T90" fmla="*/ 48 w 58"/>
                <a:gd name="T91" fmla="*/ 20 h 74"/>
                <a:gd name="T92" fmla="*/ 48 w 58"/>
                <a:gd name="T93" fmla="*/ 20 h 74"/>
                <a:gd name="T94" fmla="*/ 48 w 58"/>
                <a:gd name="T95" fmla="*/ 20 h 74"/>
                <a:gd name="T96" fmla="*/ 48 w 58"/>
                <a:gd name="T97" fmla="*/ 20 h 74"/>
                <a:gd name="T98" fmla="*/ 48 w 58"/>
                <a:gd name="T99" fmla="*/ 20 h 74"/>
                <a:gd name="T100" fmla="*/ 48 w 58"/>
                <a:gd name="T101" fmla="*/ 20 h 74"/>
                <a:gd name="T102" fmla="*/ 48 w 58"/>
                <a:gd name="T103" fmla="*/ 20 h 74"/>
                <a:gd name="T104" fmla="*/ 48 w 58"/>
                <a:gd name="T105" fmla="*/ 20 h 74"/>
                <a:gd name="T106" fmla="*/ 48 w 58"/>
                <a:gd name="T107" fmla="*/ 20 h 74"/>
                <a:gd name="T108" fmla="*/ 48 w 58"/>
                <a:gd name="T109" fmla="*/ 18 h 74"/>
                <a:gd name="T110" fmla="*/ 48 w 58"/>
                <a:gd name="T111" fmla="*/ 18 h 74"/>
                <a:gd name="T112" fmla="*/ 48 w 58"/>
                <a:gd name="T113" fmla="*/ 18 h 74"/>
                <a:gd name="T114" fmla="*/ 48 w 58"/>
                <a:gd name="T115" fmla="*/ 18 h 74"/>
                <a:gd name="T116" fmla="*/ 46 w 58"/>
                <a:gd name="T1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 h="74">
                  <a:moveTo>
                    <a:pt x="46" y="0"/>
                  </a:moveTo>
                  <a:lnTo>
                    <a:pt x="46" y="0"/>
                  </a:lnTo>
                  <a:lnTo>
                    <a:pt x="44" y="4"/>
                  </a:lnTo>
                  <a:lnTo>
                    <a:pt x="44" y="4"/>
                  </a:lnTo>
                  <a:lnTo>
                    <a:pt x="42" y="8"/>
                  </a:lnTo>
                  <a:lnTo>
                    <a:pt x="40" y="12"/>
                  </a:lnTo>
                  <a:lnTo>
                    <a:pt x="40" y="12"/>
                  </a:lnTo>
                  <a:lnTo>
                    <a:pt x="22" y="32"/>
                  </a:lnTo>
                  <a:lnTo>
                    <a:pt x="14" y="44"/>
                  </a:lnTo>
                  <a:lnTo>
                    <a:pt x="6" y="54"/>
                  </a:lnTo>
                  <a:lnTo>
                    <a:pt x="6" y="54"/>
                  </a:lnTo>
                  <a:lnTo>
                    <a:pt x="6" y="60"/>
                  </a:lnTo>
                  <a:lnTo>
                    <a:pt x="6" y="60"/>
                  </a:lnTo>
                  <a:lnTo>
                    <a:pt x="4" y="68"/>
                  </a:lnTo>
                  <a:lnTo>
                    <a:pt x="0" y="74"/>
                  </a:lnTo>
                  <a:lnTo>
                    <a:pt x="0" y="74"/>
                  </a:lnTo>
                  <a:lnTo>
                    <a:pt x="24" y="60"/>
                  </a:lnTo>
                  <a:lnTo>
                    <a:pt x="46" y="48"/>
                  </a:lnTo>
                  <a:lnTo>
                    <a:pt x="46" y="48"/>
                  </a:lnTo>
                  <a:lnTo>
                    <a:pt x="58" y="44"/>
                  </a:lnTo>
                  <a:lnTo>
                    <a:pt x="58" y="44"/>
                  </a:lnTo>
                  <a:lnTo>
                    <a:pt x="52" y="34"/>
                  </a:lnTo>
                  <a:lnTo>
                    <a:pt x="48" y="22"/>
                  </a:lnTo>
                  <a:lnTo>
                    <a:pt x="48" y="22"/>
                  </a:lnTo>
                  <a:lnTo>
                    <a:pt x="48" y="22"/>
                  </a:lnTo>
                  <a:lnTo>
                    <a:pt x="48" y="22"/>
                  </a:lnTo>
                  <a:lnTo>
                    <a:pt x="48" y="22"/>
                  </a:lnTo>
                  <a:lnTo>
                    <a:pt x="48" y="22"/>
                  </a:lnTo>
                  <a:lnTo>
                    <a:pt x="48" y="22"/>
                  </a:lnTo>
                  <a:lnTo>
                    <a:pt x="48" y="22"/>
                  </a:lnTo>
                  <a:lnTo>
                    <a:pt x="48" y="22"/>
                  </a:lnTo>
                  <a:lnTo>
                    <a:pt x="48" y="22"/>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20"/>
                  </a:lnTo>
                  <a:lnTo>
                    <a:pt x="48" y="18"/>
                  </a:lnTo>
                  <a:lnTo>
                    <a:pt x="48" y="18"/>
                  </a:lnTo>
                  <a:lnTo>
                    <a:pt x="48" y="18"/>
                  </a:lnTo>
                  <a:lnTo>
                    <a:pt x="48" y="18"/>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7" name="Freeform 221"/>
            <p:cNvSpPr>
              <a:spLocks noEditPoints="1"/>
            </p:cNvSpPr>
            <p:nvPr>
              <p:custDataLst>
                <p:tags r:id="rId226"/>
              </p:custDataLst>
            </p:nvPr>
          </p:nvSpPr>
          <p:spPr bwMode="auto">
            <a:xfrm>
              <a:off x="-8982392" y="6601270"/>
              <a:ext cx="279400" cy="130175"/>
            </a:xfrm>
            <a:custGeom>
              <a:avLst/>
              <a:gdLst>
                <a:gd name="T0" fmla="*/ 114 w 176"/>
                <a:gd name="T1" fmla="*/ 40 h 82"/>
                <a:gd name="T2" fmla="*/ 114 w 176"/>
                <a:gd name="T3" fmla="*/ 40 h 82"/>
                <a:gd name="T4" fmla="*/ 96 w 176"/>
                <a:gd name="T5" fmla="*/ 50 h 82"/>
                <a:gd name="T6" fmla="*/ 70 w 176"/>
                <a:gd name="T7" fmla="*/ 62 h 82"/>
                <a:gd name="T8" fmla="*/ 38 w 176"/>
                <a:gd name="T9" fmla="*/ 72 h 82"/>
                <a:gd name="T10" fmla="*/ 0 w 176"/>
                <a:gd name="T11" fmla="*/ 82 h 82"/>
                <a:gd name="T12" fmla="*/ 0 w 176"/>
                <a:gd name="T13" fmla="*/ 82 h 82"/>
                <a:gd name="T14" fmla="*/ 38 w 176"/>
                <a:gd name="T15" fmla="*/ 72 h 82"/>
                <a:gd name="T16" fmla="*/ 70 w 176"/>
                <a:gd name="T17" fmla="*/ 62 h 82"/>
                <a:gd name="T18" fmla="*/ 96 w 176"/>
                <a:gd name="T19" fmla="*/ 50 h 82"/>
                <a:gd name="T20" fmla="*/ 114 w 176"/>
                <a:gd name="T21" fmla="*/ 40 h 82"/>
                <a:gd name="T22" fmla="*/ 114 w 176"/>
                <a:gd name="T23" fmla="*/ 40 h 82"/>
                <a:gd name="T24" fmla="*/ 114 w 176"/>
                <a:gd name="T25" fmla="*/ 40 h 82"/>
                <a:gd name="T26" fmla="*/ 114 w 176"/>
                <a:gd name="T27" fmla="*/ 40 h 82"/>
                <a:gd name="T28" fmla="*/ 114 w 176"/>
                <a:gd name="T29" fmla="*/ 40 h 82"/>
                <a:gd name="T30" fmla="*/ 114 w 176"/>
                <a:gd name="T31" fmla="*/ 40 h 82"/>
                <a:gd name="T32" fmla="*/ 114 w 176"/>
                <a:gd name="T33" fmla="*/ 40 h 82"/>
                <a:gd name="T34" fmla="*/ 114 w 176"/>
                <a:gd name="T35" fmla="*/ 40 h 82"/>
                <a:gd name="T36" fmla="*/ 114 w 176"/>
                <a:gd name="T37" fmla="*/ 40 h 82"/>
                <a:gd name="T38" fmla="*/ 114 w 176"/>
                <a:gd name="T39" fmla="*/ 40 h 82"/>
                <a:gd name="T40" fmla="*/ 114 w 176"/>
                <a:gd name="T41" fmla="*/ 40 h 82"/>
                <a:gd name="T42" fmla="*/ 116 w 176"/>
                <a:gd name="T43" fmla="*/ 40 h 82"/>
                <a:gd name="T44" fmla="*/ 116 w 176"/>
                <a:gd name="T45" fmla="*/ 40 h 82"/>
                <a:gd name="T46" fmla="*/ 116 w 176"/>
                <a:gd name="T47" fmla="*/ 40 h 82"/>
                <a:gd name="T48" fmla="*/ 116 w 176"/>
                <a:gd name="T49" fmla="*/ 40 h 82"/>
                <a:gd name="T50" fmla="*/ 116 w 176"/>
                <a:gd name="T51" fmla="*/ 40 h 82"/>
                <a:gd name="T52" fmla="*/ 116 w 176"/>
                <a:gd name="T53" fmla="*/ 38 h 82"/>
                <a:gd name="T54" fmla="*/ 116 w 176"/>
                <a:gd name="T55" fmla="*/ 38 h 82"/>
                <a:gd name="T56" fmla="*/ 116 w 176"/>
                <a:gd name="T57" fmla="*/ 40 h 82"/>
                <a:gd name="T58" fmla="*/ 116 w 176"/>
                <a:gd name="T59" fmla="*/ 40 h 82"/>
                <a:gd name="T60" fmla="*/ 116 w 176"/>
                <a:gd name="T61" fmla="*/ 40 h 82"/>
                <a:gd name="T62" fmla="*/ 116 w 176"/>
                <a:gd name="T63" fmla="*/ 40 h 82"/>
                <a:gd name="T64" fmla="*/ 116 w 176"/>
                <a:gd name="T65" fmla="*/ 38 h 82"/>
                <a:gd name="T66" fmla="*/ 176 w 176"/>
                <a:gd name="T67" fmla="*/ 0 h 82"/>
                <a:gd name="T68" fmla="*/ 176 w 176"/>
                <a:gd name="T69" fmla="*/ 0 h 82"/>
                <a:gd name="T70" fmla="*/ 140 w 176"/>
                <a:gd name="T71" fmla="*/ 22 h 82"/>
                <a:gd name="T72" fmla="*/ 116 w 176"/>
                <a:gd name="T73" fmla="*/ 38 h 82"/>
                <a:gd name="T74" fmla="*/ 116 w 176"/>
                <a:gd name="T75" fmla="*/ 38 h 82"/>
                <a:gd name="T76" fmla="*/ 140 w 176"/>
                <a:gd name="T77" fmla="*/ 22 h 82"/>
                <a:gd name="T78" fmla="*/ 176 w 176"/>
                <a:gd name="T7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82">
                  <a:moveTo>
                    <a:pt x="114" y="40"/>
                  </a:moveTo>
                  <a:lnTo>
                    <a:pt x="114" y="40"/>
                  </a:lnTo>
                  <a:lnTo>
                    <a:pt x="96" y="50"/>
                  </a:lnTo>
                  <a:lnTo>
                    <a:pt x="70" y="62"/>
                  </a:lnTo>
                  <a:lnTo>
                    <a:pt x="38" y="72"/>
                  </a:lnTo>
                  <a:lnTo>
                    <a:pt x="0" y="82"/>
                  </a:lnTo>
                  <a:lnTo>
                    <a:pt x="0" y="82"/>
                  </a:lnTo>
                  <a:lnTo>
                    <a:pt x="38" y="72"/>
                  </a:lnTo>
                  <a:lnTo>
                    <a:pt x="70" y="62"/>
                  </a:lnTo>
                  <a:lnTo>
                    <a:pt x="96" y="50"/>
                  </a:lnTo>
                  <a:lnTo>
                    <a:pt x="114" y="40"/>
                  </a:lnTo>
                  <a:close/>
                  <a:moveTo>
                    <a:pt x="114" y="40"/>
                  </a:moveTo>
                  <a:lnTo>
                    <a:pt x="114" y="40"/>
                  </a:lnTo>
                  <a:lnTo>
                    <a:pt x="114" y="40"/>
                  </a:lnTo>
                  <a:lnTo>
                    <a:pt x="114" y="40"/>
                  </a:lnTo>
                  <a:lnTo>
                    <a:pt x="114" y="40"/>
                  </a:lnTo>
                  <a:close/>
                  <a:moveTo>
                    <a:pt x="114" y="40"/>
                  </a:moveTo>
                  <a:lnTo>
                    <a:pt x="114" y="40"/>
                  </a:lnTo>
                  <a:lnTo>
                    <a:pt x="114" y="40"/>
                  </a:lnTo>
                  <a:lnTo>
                    <a:pt x="114" y="40"/>
                  </a:lnTo>
                  <a:lnTo>
                    <a:pt x="114" y="40"/>
                  </a:lnTo>
                  <a:close/>
                  <a:moveTo>
                    <a:pt x="116" y="40"/>
                  </a:moveTo>
                  <a:lnTo>
                    <a:pt x="116" y="40"/>
                  </a:lnTo>
                  <a:lnTo>
                    <a:pt x="116" y="40"/>
                  </a:lnTo>
                  <a:lnTo>
                    <a:pt x="116" y="40"/>
                  </a:lnTo>
                  <a:lnTo>
                    <a:pt x="116" y="40"/>
                  </a:lnTo>
                  <a:close/>
                  <a:moveTo>
                    <a:pt x="116" y="38"/>
                  </a:moveTo>
                  <a:lnTo>
                    <a:pt x="116" y="38"/>
                  </a:lnTo>
                  <a:lnTo>
                    <a:pt x="116" y="40"/>
                  </a:lnTo>
                  <a:lnTo>
                    <a:pt x="116" y="40"/>
                  </a:lnTo>
                  <a:lnTo>
                    <a:pt x="116" y="40"/>
                  </a:lnTo>
                  <a:lnTo>
                    <a:pt x="116" y="40"/>
                  </a:lnTo>
                  <a:lnTo>
                    <a:pt x="116" y="38"/>
                  </a:lnTo>
                  <a:close/>
                  <a:moveTo>
                    <a:pt x="176" y="0"/>
                  </a:moveTo>
                  <a:lnTo>
                    <a:pt x="176" y="0"/>
                  </a:lnTo>
                  <a:lnTo>
                    <a:pt x="140" y="22"/>
                  </a:lnTo>
                  <a:lnTo>
                    <a:pt x="116" y="38"/>
                  </a:lnTo>
                  <a:lnTo>
                    <a:pt x="116" y="38"/>
                  </a:lnTo>
                  <a:lnTo>
                    <a:pt x="140" y="22"/>
                  </a:lnTo>
                  <a:lnTo>
                    <a:pt x="176" y="0"/>
                  </a:lnTo>
                  <a:close/>
                </a:path>
              </a:pathLst>
            </a:custGeom>
            <a:solidFill>
              <a:srgbClr val="F2D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8" name="Freeform 222"/>
            <p:cNvSpPr/>
            <p:nvPr>
              <p:custDataLst>
                <p:tags r:id="rId227"/>
              </p:custDataLst>
            </p:nvPr>
          </p:nvSpPr>
          <p:spPr bwMode="auto">
            <a:xfrm>
              <a:off x="-8982392" y="6664770"/>
              <a:ext cx="180975" cy="66675"/>
            </a:xfrm>
            <a:custGeom>
              <a:avLst/>
              <a:gdLst>
                <a:gd name="T0" fmla="*/ 114 w 114"/>
                <a:gd name="T1" fmla="*/ 0 h 42"/>
                <a:gd name="T2" fmla="*/ 114 w 114"/>
                <a:gd name="T3" fmla="*/ 0 h 42"/>
                <a:gd name="T4" fmla="*/ 96 w 114"/>
                <a:gd name="T5" fmla="*/ 10 h 42"/>
                <a:gd name="T6" fmla="*/ 70 w 114"/>
                <a:gd name="T7" fmla="*/ 22 h 42"/>
                <a:gd name="T8" fmla="*/ 38 w 114"/>
                <a:gd name="T9" fmla="*/ 32 h 42"/>
                <a:gd name="T10" fmla="*/ 0 w 114"/>
                <a:gd name="T11" fmla="*/ 42 h 42"/>
                <a:gd name="T12" fmla="*/ 0 w 114"/>
                <a:gd name="T13" fmla="*/ 42 h 42"/>
                <a:gd name="T14" fmla="*/ 38 w 114"/>
                <a:gd name="T15" fmla="*/ 32 h 42"/>
                <a:gd name="T16" fmla="*/ 70 w 114"/>
                <a:gd name="T17" fmla="*/ 22 h 42"/>
                <a:gd name="T18" fmla="*/ 96 w 114"/>
                <a:gd name="T19" fmla="*/ 10 h 42"/>
                <a:gd name="T20" fmla="*/ 114 w 114"/>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42">
                  <a:moveTo>
                    <a:pt x="114" y="0"/>
                  </a:moveTo>
                  <a:lnTo>
                    <a:pt x="114" y="0"/>
                  </a:lnTo>
                  <a:lnTo>
                    <a:pt x="96" y="10"/>
                  </a:lnTo>
                  <a:lnTo>
                    <a:pt x="70" y="22"/>
                  </a:lnTo>
                  <a:lnTo>
                    <a:pt x="38" y="32"/>
                  </a:lnTo>
                  <a:lnTo>
                    <a:pt x="0" y="42"/>
                  </a:lnTo>
                  <a:lnTo>
                    <a:pt x="0" y="42"/>
                  </a:lnTo>
                  <a:lnTo>
                    <a:pt x="38" y="32"/>
                  </a:lnTo>
                  <a:lnTo>
                    <a:pt x="70" y="22"/>
                  </a:lnTo>
                  <a:lnTo>
                    <a:pt x="96" y="1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39" name="Rectangle 223"/>
            <p:cNvSpPr>
              <a:spLocks noChangeArrowheads="1"/>
            </p:cNvSpPr>
            <p:nvPr>
              <p:custDataLst>
                <p:tags r:id="rId228"/>
              </p:custDataLst>
            </p:nvPr>
          </p:nvSpPr>
          <p:spPr bwMode="auto">
            <a:xfrm>
              <a:off x="-8801417" y="66647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0" name="Rectangle 224"/>
            <p:cNvSpPr>
              <a:spLocks noChangeArrowheads="1"/>
            </p:cNvSpPr>
            <p:nvPr>
              <p:custDataLst>
                <p:tags r:id="rId229"/>
              </p:custDataLst>
            </p:nvPr>
          </p:nvSpPr>
          <p:spPr bwMode="auto">
            <a:xfrm>
              <a:off x="-8801417" y="66647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1" name="Rectangle 225"/>
            <p:cNvSpPr>
              <a:spLocks noChangeArrowheads="1"/>
            </p:cNvSpPr>
            <p:nvPr>
              <p:custDataLst>
                <p:tags r:id="rId230"/>
              </p:custDataLst>
            </p:nvPr>
          </p:nvSpPr>
          <p:spPr bwMode="auto">
            <a:xfrm>
              <a:off x="-8798242" y="666477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2" name="Freeform 226"/>
            <p:cNvSpPr/>
            <p:nvPr>
              <p:custDataLst>
                <p:tags r:id="rId231"/>
              </p:custDataLst>
            </p:nvPr>
          </p:nvSpPr>
          <p:spPr bwMode="auto">
            <a:xfrm>
              <a:off x="-8798242" y="6661595"/>
              <a:ext cx="0" cy="3175"/>
            </a:xfrm>
            <a:custGeom>
              <a:avLst/>
              <a:gdLst>
                <a:gd name="T0" fmla="*/ 0 h 2"/>
                <a:gd name="T1" fmla="*/ 0 h 2"/>
                <a:gd name="T2" fmla="*/ 2 h 2"/>
                <a:gd name="T3" fmla="*/ 2 h 2"/>
                <a:gd name="T4" fmla="*/ 2 h 2"/>
                <a:gd name="T5" fmla="*/ 2 h 2"/>
                <a:gd name="T6" fmla="*/ 0 h 2"/>
              </a:gdLst>
              <a:ahLst/>
              <a:cxnLst>
                <a:cxn ang="0">
                  <a:pos x="0" y="T0"/>
                </a:cxn>
                <a:cxn ang="0">
                  <a:pos x="0" y="T1"/>
                </a:cxn>
                <a:cxn ang="0">
                  <a:pos x="0" y="T2"/>
                </a:cxn>
                <a:cxn ang="0">
                  <a:pos x="0" y="T3"/>
                </a:cxn>
                <a:cxn ang="0">
                  <a:pos x="0" y="T4"/>
                </a:cxn>
                <a:cxn ang="0">
                  <a:pos x="0" y="T5"/>
                </a:cxn>
                <a:cxn ang="0">
                  <a:pos x="0" y="T6"/>
                </a:cxn>
              </a:cxnLst>
              <a:rect l="0" t="0" r="r" b="b"/>
              <a:pathLst>
                <a:path h="2">
                  <a:moveTo>
                    <a:pt x="0" y="0"/>
                  </a:moveTo>
                  <a:lnTo>
                    <a:pt x="0" y="0"/>
                  </a:lnTo>
                  <a:lnTo>
                    <a:pt x="0" y="2"/>
                  </a:lnTo>
                  <a:lnTo>
                    <a:pt x="0" y="2"/>
                  </a:ln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3" name="Freeform 227"/>
            <p:cNvSpPr/>
            <p:nvPr>
              <p:custDataLst>
                <p:tags r:id="rId232"/>
              </p:custDataLst>
            </p:nvPr>
          </p:nvSpPr>
          <p:spPr bwMode="auto">
            <a:xfrm>
              <a:off x="-8798242" y="6601270"/>
              <a:ext cx="95250" cy="60325"/>
            </a:xfrm>
            <a:custGeom>
              <a:avLst/>
              <a:gdLst>
                <a:gd name="T0" fmla="*/ 60 w 60"/>
                <a:gd name="T1" fmla="*/ 0 h 38"/>
                <a:gd name="T2" fmla="*/ 60 w 60"/>
                <a:gd name="T3" fmla="*/ 0 h 38"/>
                <a:gd name="T4" fmla="*/ 24 w 60"/>
                <a:gd name="T5" fmla="*/ 22 h 38"/>
                <a:gd name="T6" fmla="*/ 0 w 60"/>
                <a:gd name="T7" fmla="*/ 38 h 38"/>
                <a:gd name="T8" fmla="*/ 0 w 60"/>
                <a:gd name="T9" fmla="*/ 38 h 38"/>
                <a:gd name="T10" fmla="*/ 24 w 60"/>
                <a:gd name="T11" fmla="*/ 22 h 38"/>
                <a:gd name="T12" fmla="*/ 60 w 60"/>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60" h="38">
                  <a:moveTo>
                    <a:pt x="60" y="0"/>
                  </a:moveTo>
                  <a:lnTo>
                    <a:pt x="60" y="0"/>
                  </a:lnTo>
                  <a:lnTo>
                    <a:pt x="24" y="22"/>
                  </a:lnTo>
                  <a:lnTo>
                    <a:pt x="0" y="38"/>
                  </a:lnTo>
                  <a:lnTo>
                    <a:pt x="0" y="38"/>
                  </a:lnTo>
                  <a:lnTo>
                    <a:pt x="24" y="22"/>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4" name="Freeform 228"/>
            <p:cNvSpPr/>
            <p:nvPr>
              <p:custDataLst>
                <p:tags r:id="rId233"/>
              </p:custDataLst>
            </p:nvPr>
          </p:nvSpPr>
          <p:spPr bwMode="auto">
            <a:xfrm>
              <a:off x="-9157017" y="6467920"/>
              <a:ext cx="704850" cy="552450"/>
            </a:xfrm>
            <a:custGeom>
              <a:avLst/>
              <a:gdLst>
                <a:gd name="T0" fmla="*/ 444 w 444"/>
                <a:gd name="T1" fmla="*/ 0 h 348"/>
                <a:gd name="T2" fmla="*/ 286 w 444"/>
                <a:gd name="T3" fmla="*/ 84 h 348"/>
                <a:gd name="T4" fmla="*/ 250 w 444"/>
                <a:gd name="T5" fmla="*/ 106 h 348"/>
                <a:gd name="T6" fmla="*/ 226 w 444"/>
                <a:gd name="T7" fmla="*/ 122 h 348"/>
                <a:gd name="T8" fmla="*/ 226 w 444"/>
                <a:gd name="T9" fmla="*/ 122 h 348"/>
                <a:gd name="T10" fmla="*/ 226 w 444"/>
                <a:gd name="T11" fmla="*/ 124 h 348"/>
                <a:gd name="T12" fmla="*/ 226 w 444"/>
                <a:gd name="T13" fmla="*/ 124 h 348"/>
                <a:gd name="T14" fmla="*/ 226 w 444"/>
                <a:gd name="T15" fmla="*/ 124 h 348"/>
                <a:gd name="T16" fmla="*/ 224 w 444"/>
                <a:gd name="T17" fmla="*/ 124 h 348"/>
                <a:gd name="T18" fmla="*/ 224 w 444"/>
                <a:gd name="T19" fmla="*/ 124 h 348"/>
                <a:gd name="T20" fmla="*/ 224 w 444"/>
                <a:gd name="T21" fmla="*/ 124 h 348"/>
                <a:gd name="T22" fmla="*/ 224 w 444"/>
                <a:gd name="T23" fmla="*/ 124 h 348"/>
                <a:gd name="T24" fmla="*/ 224 w 444"/>
                <a:gd name="T25" fmla="*/ 124 h 348"/>
                <a:gd name="T26" fmla="*/ 206 w 444"/>
                <a:gd name="T27" fmla="*/ 134 h 348"/>
                <a:gd name="T28" fmla="*/ 148 w 444"/>
                <a:gd name="T29" fmla="*/ 156 h 348"/>
                <a:gd name="T30" fmla="*/ 110 w 444"/>
                <a:gd name="T31" fmla="*/ 166 h 348"/>
                <a:gd name="T32" fmla="*/ 0 w 444"/>
                <a:gd name="T33" fmla="*/ 194 h 348"/>
                <a:gd name="T34" fmla="*/ 8 w 444"/>
                <a:gd name="T35" fmla="*/ 206 h 348"/>
                <a:gd name="T36" fmla="*/ 16 w 444"/>
                <a:gd name="T37" fmla="*/ 236 h 348"/>
                <a:gd name="T38" fmla="*/ 16 w 444"/>
                <a:gd name="T39" fmla="*/ 290 h 348"/>
                <a:gd name="T40" fmla="*/ 14 w 444"/>
                <a:gd name="T41" fmla="*/ 314 h 348"/>
                <a:gd name="T42" fmla="*/ 8 w 444"/>
                <a:gd name="T43" fmla="*/ 348 h 348"/>
                <a:gd name="T44" fmla="*/ 130 w 444"/>
                <a:gd name="T45" fmla="*/ 332 h 348"/>
                <a:gd name="T46" fmla="*/ 246 w 444"/>
                <a:gd name="T47" fmla="*/ 308 h 348"/>
                <a:gd name="T48" fmla="*/ 272 w 444"/>
                <a:gd name="T49" fmla="*/ 302 h 348"/>
                <a:gd name="T50" fmla="*/ 276 w 444"/>
                <a:gd name="T51" fmla="*/ 296 h 348"/>
                <a:gd name="T52" fmla="*/ 372 w 444"/>
                <a:gd name="T53" fmla="*/ 184 h 348"/>
                <a:gd name="T54" fmla="*/ 396 w 444"/>
                <a:gd name="T55" fmla="*/ 154 h 348"/>
                <a:gd name="T56" fmla="*/ 418 w 444"/>
                <a:gd name="T57" fmla="*/ 124 h 348"/>
                <a:gd name="T58" fmla="*/ 434 w 444"/>
                <a:gd name="T59" fmla="*/ 92 h 348"/>
                <a:gd name="T60" fmla="*/ 442 w 444"/>
                <a:gd name="T61" fmla="*/ 56 h 348"/>
                <a:gd name="T62" fmla="*/ 444 w 444"/>
                <a:gd name="T63" fmla="*/ 2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348">
                  <a:moveTo>
                    <a:pt x="444" y="0"/>
                  </a:moveTo>
                  <a:lnTo>
                    <a:pt x="444" y="0"/>
                  </a:lnTo>
                  <a:lnTo>
                    <a:pt x="364" y="42"/>
                  </a:lnTo>
                  <a:lnTo>
                    <a:pt x="286" y="84"/>
                  </a:lnTo>
                  <a:lnTo>
                    <a:pt x="286" y="84"/>
                  </a:lnTo>
                  <a:lnTo>
                    <a:pt x="250" y="106"/>
                  </a:lnTo>
                  <a:lnTo>
                    <a:pt x="226" y="122"/>
                  </a:lnTo>
                  <a:lnTo>
                    <a:pt x="226" y="122"/>
                  </a:lnTo>
                  <a:lnTo>
                    <a:pt x="226" y="122"/>
                  </a:lnTo>
                  <a:lnTo>
                    <a:pt x="226" y="122"/>
                  </a:lnTo>
                  <a:lnTo>
                    <a:pt x="226" y="124"/>
                  </a:lnTo>
                  <a:lnTo>
                    <a:pt x="226" y="124"/>
                  </a:lnTo>
                  <a:lnTo>
                    <a:pt x="226" y="124"/>
                  </a:lnTo>
                  <a:lnTo>
                    <a:pt x="226" y="124"/>
                  </a:lnTo>
                  <a:lnTo>
                    <a:pt x="226" y="124"/>
                  </a:lnTo>
                  <a:lnTo>
                    <a:pt x="226" y="124"/>
                  </a:lnTo>
                  <a:lnTo>
                    <a:pt x="226" y="124"/>
                  </a:lnTo>
                  <a:lnTo>
                    <a:pt x="224" y="124"/>
                  </a:lnTo>
                  <a:lnTo>
                    <a:pt x="224" y="124"/>
                  </a:lnTo>
                  <a:lnTo>
                    <a:pt x="224" y="124"/>
                  </a:lnTo>
                  <a:lnTo>
                    <a:pt x="224" y="124"/>
                  </a:lnTo>
                  <a:lnTo>
                    <a:pt x="224" y="124"/>
                  </a:lnTo>
                  <a:lnTo>
                    <a:pt x="224" y="124"/>
                  </a:lnTo>
                  <a:lnTo>
                    <a:pt x="224" y="124"/>
                  </a:lnTo>
                  <a:lnTo>
                    <a:pt x="224" y="124"/>
                  </a:lnTo>
                  <a:lnTo>
                    <a:pt x="224" y="124"/>
                  </a:lnTo>
                  <a:lnTo>
                    <a:pt x="224" y="124"/>
                  </a:lnTo>
                  <a:lnTo>
                    <a:pt x="206" y="134"/>
                  </a:lnTo>
                  <a:lnTo>
                    <a:pt x="180" y="146"/>
                  </a:lnTo>
                  <a:lnTo>
                    <a:pt x="148" y="156"/>
                  </a:lnTo>
                  <a:lnTo>
                    <a:pt x="110" y="166"/>
                  </a:lnTo>
                  <a:lnTo>
                    <a:pt x="110" y="166"/>
                  </a:lnTo>
                  <a:lnTo>
                    <a:pt x="0" y="194"/>
                  </a:lnTo>
                  <a:lnTo>
                    <a:pt x="0" y="194"/>
                  </a:lnTo>
                  <a:lnTo>
                    <a:pt x="4" y="200"/>
                  </a:lnTo>
                  <a:lnTo>
                    <a:pt x="8" y="206"/>
                  </a:lnTo>
                  <a:lnTo>
                    <a:pt x="14" y="220"/>
                  </a:lnTo>
                  <a:lnTo>
                    <a:pt x="16" y="236"/>
                  </a:lnTo>
                  <a:lnTo>
                    <a:pt x="18" y="254"/>
                  </a:lnTo>
                  <a:lnTo>
                    <a:pt x="16" y="290"/>
                  </a:lnTo>
                  <a:lnTo>
                    <a:pt x="14" y="314"/>
                  </a:lnTo>
                  <a:lnTo>
                    <a:pt x="14" y="314"/>
                  </a:lnTo>
                  <a:lnTo>
                    <a:pt x="8" y="348"/>
                  </a:lnTo>
                  <a:lnTo>
                    <a:pt x="8" y="348"/>
                  </a:lnTo>
                  <a:lnTo>
                    <a:pt x="70" y="342"/>
                  </a:lnTo>
                  <a:lnTo>
                    <a:pt x="130" y="332"/>
                  </a:lnTo>
                  <a:lnTo>
                    <a:pt x="190" y="320"/>
                  </a:lnTo>
                  <a:lnTo>
                    <a:pt x="246" y="308"/>
                  </a:lnTo>
                  <a:lnTo>
                    <a:pt x="246" y="308"/>
                  </a:lnTo>
                  <a:lnTo>
                    <a:pt x="272" y="302"/>
                  </a:lnTo>
                  <a:lnTo>
                    <a:pt x="272" y="302"/>
                  </a:lnTo>
                  <a:lnTo>
                    <a:pt x="276" y="296"/>
                  </a:lnTo>
                  <a:lnTo>
                    <a:pt x="276" y="296"/>
                  </a:lnTo>
                  <a:lnTo>
                    <a:pt x="372" y="184"/>
                  </a:lnTo>
                  <a:lnTo>
                    <a:pt x="372" y="184"/>
                  </a:lnTo>
                  <a:lnTo>
                    <a:pt x="396" y="154"/>
                  </a:lnTo>
                  <a:lnTo>
                    <a:pt x="408" y="140"/>
                  </a:lnTo>
                  <a:lnTo>
                    <a:pt x="418" y="124"/>
                  </a:lnTo>
                  <a:lnTo>
                    <a:pt x="426" y="110"/>
                  </a:lnTo>
                  <a:lnTo>
                    <a:pt x="434" y="92"/>
                  </a:lnTo>
                  <a:lnTo>
                    <a:pt x="440" y="76"/>
                  </a:lnTo>
                  <a:lnTo>
                    <a:pt x="442" y="56"/>
                  </a:lnTo>
                  <a:lnTo>
                    <a:pt x="442" y="56"/>
                  </a:lnTo>
                  <a:lnTo>
                    <a:pt x="444" y="28"/>
                  </a:lnTo>
                  <a:lnTo>
                    <a:pt x="444" y="0"/>
                  </a:lnTo>
                  <a:close/>
                </a:path>
              </a:pathLst>
            </a:custGeom>
            <a:solidFill>
              <a:srgbClr val="F2E6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5" name="Freeform 229"/>
            <p:cNvSpPr/>
            <p:nvPr>
              <p:custDataLst>
                <p:tags r:id="rId234"/>
              </p:custDataLst>
            </p:nvPr>
          </p:nvSpPr>
          <p:spPr bwMode="auto">
            <a:xfrm>
              <a:off x="-9157017" y="6467920"/>
              <a:ext cx="704850" cy="552450"/>
            </a:xfrm>
            <a:custGeom>
              <a:avLst/>
              <a:gdLst>
                <a:gd name="T0" fmla="*/ 444 w 444"/>
                <a:gd name="T1" fmla="*/ 0 h 348"/>
                <a:gd name="T2" fmla="*/ 286 w 444"/>
                <a:gd name="T3" fmla="*/ 84 h 348"/>
                <a:gd name="T4" fmla="*/ 250 w 444"/>
                <a:gd name="T5" fmla="*/ 106 h 348"/>
                <a:gd name="T6" fmla="*/ 226 w 444"/>
                <a:gd name="T7" fmla="*/ 122 h 348"/>
                <a:gd name="T8" fmla="*/ 226 w 444"/>
                <a:gd name="T9" fmla="*/ 122 h 348"/>
                <a:gd name="T10" fmla="*/ 226 w 444"/>
                <a:gd name="T11" fmla="*/ 124 h 348"/>
                <a:gd name="T12" fmla="*/ 226 w 444"/>
                <a:gd name="T13" fmla="*/ 124 h 348"/>
                <a:gd name="T14" fmla="*/ 226 w 444"/>
                <a:gd name="T15" fmla="*/ 124 h 348"/>
                <a:gd name="T16" fmla="*/ 224 w 444"/>
                <a:gd name="T17" fmla="*/ 124 h 348"/>
                <a:gd name="T18" fmla="*/ 224 w 444"/>
                <a:gd name="T19" fmla="*/ 124 h 348"/>
                <a:gd name="T20" fmla="*/ 224 w 444"/>
                <a:gd name="T21" fmla="*/ 124 h 348"/>
                <a:gd name="T22" fmla="*/ 224 w 444"/>
                <a:gd name="T23" fmla="*/ 124 h 348"/>
                <a:gd name="T24" fmla="*/ 224 w 444"/>
                <a:gd name="T25" fmla="*/ 124 h 348"/>
                <a:gd name="T26" fmla="*/ 206 w 444"/>
                <a:gd name="T27" fmla="*/ 134 h 348"/>
                <a:gd name="T28" fmla="*/ 148 w 444"/>
                <a:gd name="T29" fmla="*/ 156 h 348"/>
                <a:gd name="T30" fmla="*/ 110 w 444"/>
                <a:gd name="T31" fmla="*/ 166 h 348"/>
                <a:gd name="T32" fmla="*/ 0 w 444"/>
                <a:gd name="T33" fmla="*/ 194 h 348"/>
                <a:gd name="T34" fmla="*/ 8 w 444"/>
                <a:gd name="T35" fmla="*/ 206 h 348"/>
                <a:gd name="T36" fmla="*/ 16 w 444"/>
                <a:gd name="T37" fmla="*/ 236 h 348"/>
                <a:gd name="T38" fmla="*/ 16 w 444"/>
                <a:gd name="T39" fmla="*/ 290 h 348"/>
                <a:gd name="T40" fmla="*/ 14 w 444"/>
                <a:gd name="T41" fmla="*/ 314 h 348"/>
                <a:gd name="T42" fmla="*/ 8 w 444"/>
                <a:gd name="T43" fmla="*/ 348 h 348"/>
                <a:gd name="T44" fmla="*/ 130 w 444"/>
                <a:gd name="T45" fmla="*/ 332 h 348"/>
                <a:gd name="T46" fmla="*/ 246 w 444"/>
                <a:gd name="T47" fmla="*/ 308 h 348"/>
                <a:gd name="T48" fmla="*/ 272 w 444"/>
                <a:gd name="T49" fmla="*/ 302 h 348"/>
                <a:gd name="T50" fmla="*/ 276 w 444"/>
                <a:gd name="T51" fmla="*/ 296 h 348"/>
                <a:gd name="T52" fmla="*/ 372 w 444"/>
                <a:gd name="T53" fmla="*/ 184 h 348"/>
                <a:gd name="T54" fmla="*/ 396 w 444"/>
                <a:gd name="T55" fmla="*/ 154 h 348"/>
                <a:gd name="T56" fmla="*/ 418 w 444"/>
                <a:gd name="T57" fmla="*/ 124 h 348"/>
                <a:gd name="T58" fmla="*/ 434 w 444"/>
                <a:gd name="T59" fmla="*/ 92 h 348"/>
                <a:gd name="T60" fmla="*/ 442 w 444"/>
                <a:gd name="T61" fmla="*/ 56 h 348"/>
                <a:gd name="T62" fmla="*/ 444 w 444"/>
                <a:gd name="T63" fmla="*/ 2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348">
                  <a:moveTo>
                    <a:pt x="444" y="0"/>
                  </a:moveTo>
                  <a:lnTo>
                    <a:pt x="444" y="0"/>
                  </a:lnTo>
                  <a:lnTo>
                    <a:pt x="364" y="42"/>
                  </a:lnTo>
                  <a:lnTo>
                    <a:pt x="286" y="84"/>
                  </a:lnTo>
                  <a:lnTo>
                    <a:pt x="286" y="84"/>
                  </a:lnTo>
                  <a:lnTo>
                    <a:pt x="250" y="106"/>
                  </a:lnTo>
                  <a:lnTo>
                    <a:pt x="226" y="122"/>
                  </a:lnTo>
                  <a:lnTo>
                    <a:pt x="226" y="122"/>
                  </a:lnTo>
                  <a:lnTo>
                    <a:pt x="226" y="122"/>
                  </a:lnTo>
                  <a:lnTo>
                    <a:pt x="226" y="122"/>
                  </a:lnTo>
                  <a:lnTo>
                    <a:pt x="226" y="124"/>
                  </a:lnTo>
                  <a:lnTo>
                    <a:pt x="226" y="124"/>
                  </a:lnTo>
                  <a:lnTo>
                    <a:pt x="226" y="124"/>
                  </a:lnTo>
                  <a:lnTo>
                    <a:pt x="226" y="124"/>
                  </a:lnTo>
                  <a:lnTo>
                    <a:pt x="226" y="124"/>
                  </a:lnTo>
                  <a:lnTo>
                    <a:pt x="226" y="124"/>
                  </a:lnTo>
                  <a:lnTo>
                    <a:pt x="226" y="124"/>
                  </a:lnTo>
                  <a:lnTo>
                    <a:pt x="224" y="124"/>
                  </a:lnTo>
                  <a:lnTo>
                    <a:pt x="224" y="124"/>
                  </a:lnTo>
                  <a:lnTo>
                    <a:pt x="224" y="124"/>
                  </a:lnTo>
                  <a:lnTo>
                    <a:pt x="224" y="124"/>
                  </a:lnTo>
                  <a:lnTo>
                    <a:pt x="224" y="124"/>
                  </a:lnTo>
                  <a:lnTo>
                    <a:pt x="224" y="124"/>
                  </a:lnTo>
                  <a:lnTo>
                    <a:pt x="224" y="124"/>
                  </a:lnTo>
                  <a:lnTo>
                    <a:pt x="224" y="124"/>
                  </a:lnTo>
                  <a:lnTo>
                    <a:pt x="224" y="124"/>
                  </a:lnTo>
                  <a:lnTo>
                    <a:pt x="224" y="124"/>
                  </a:lnTo>
                  <a:lnTo>
                    <a:pt x="206" y="134"/>
                  </a:lnTo>
                  <a:lnTo>
                    <a:pt x="180" y="146"/>
                  </a:lnTo>
                  <a:lnTo>
                    <a:pt x="148" y="156"/>
                  </a:lnTo>
                  <a:lnTo>
                    <a:pt x="110" y="166"/>
                  </a:lnTo>
                  <a:lnTo>
                    <a:pt x="110" y="166"/>
                  </a:lnTo>
                  <a:lnTo>
                    <a:pt x="0" y="194"/>
                  </a:lnTo>
                  <a:lnTo>
                    <a:pt x="0" y="194"/>
                  </a:lnTo>
                  <a:lnTo>
                    <a:pt x="4" y="200"/>
                  </a:lnTo>
                  <a:lnTo>
                    <a:pt x="8" y="206"/>
                  </a:lnTo>
                  <a:lnTo>
                    <a:pt x="14" y="220"/>
                  </a:lnTo>
                  <a:lnTo>
                    <a:pt x="16" y="236"/>
                  </a:lnTo>
                  <a:lnTo>
                    <a:pt x="18" y="254"/>
                  </a:lnTo>
                  <a:lnTo>
                    <a:pt x="16" y="290"/>
                  </a:lnTo>
                  <a:lnTo>
                    <a:pt x="14" y="314"/>
                  </a:lnTo>
                  <a:lnTo>
                    <a:pt x="14" y="314"/>
                  </a:lnTo>
                  <a:lnTo>
                    <a:pt x="8" y="348"/>
                  </a:lnTo>
                  <a:lnTo>
                    <a:pt x="8" y="348"/>
                  </a:lnTo>
                  <a:lnTo>
                    <a:pt x="70" y="342"/>
                  </a:lnTo>
                  <a:lnTo>
                    <a:pt x="130" y="332"/>
                  </a:lnTo>
                  <a:lnTo>
                    <a:pt x="190" y="320"/>
                  </a:lnTo>
                  <a:lnTo>
                    <a:pt x="246" y="308"/>
                  </a:lnTo>
                  <a:lnTo>
                    <a:pt x="246" y="308"/>
                  </a:lnTo>
                  <a:lnTo>
                    <a:pt x="272" y="302"/>
                  </a:lnTo>
                  <a:lnTo>
                    <a:pt x="272" y="302"/>
                  </a:lnTo>
                  <a:lnTo>
                    <a:pt x="276" y="296"/>
                  </a:lnTo>
                  <a:lnTo>
                    <a:pt x="276" y="296"/>
                  </a:lnTo>
                  <a:lnTo>
                    <a:pt x="372" y="184"/>
                  </a:lnTo>
                  <a:lnTo>
                    <a:pt x="372" y="184"/>
                  </a:lnTo>
                  <a:lnTo>
                    <a:pt x="396" y="154"/>
                  </a:lnTo>
                  <a:lnTo>
                    <a:pt x="408" y="140"/>
                  </a:lnTo>
                  <a:lnTo>
                    <a:pt x="418" y="124"/>
                  </a:lnTo>
                  <a:lnTo>
                    <a:pt x="426" y="110"/>
                  </a:lnTo>
                  <a:lnTo>
                    <a:pt x="434" y="92"/>
                  </a:lnTo>
                  <a:lnTo>
                    <a:pt x="440" y="76"/>
                  </a:lnTo>
                  <a:lnTo>
                    <a:pt x="442" y="56"/>
                  </a:lnTo>
                  <a:lnTo>
                    <a:pt x="442" y="56"/>
                  </a:lnTo>
                  <a:lnTo>
                    <a:pt x="444" y="28"/>
                  </a:lnTo>
                  <a:lnTo>
                    <a:pt x="4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6" name="Freeform 230"/>
            <p:cNvSpPr/>
            <p:nvPr>
              <p:custDataLst>
                <p:tags r:id="rId235"/>
              </p:custDataLst>
            </p:nvPr>
          </p:nvSpPr>
          <p:spPr bwMode="auto">
            <a:xfrm>
              <a:off x="-9468167" y="6017070"/>
              <a:ext cx="1076325" cy="1165225"/>
            </a:xfrm>
            <a:custGeom>
              <a:avLst/>
              <a:gdLst>
                <a:gd name="T0" fmla="*/ 48 w 678"/>
                <a:gd name="T1" fmla="*/ 516 h 734"/>
                <a:gd name="T2" fmla="*/ 26 w 678"/>
                <a:gd name="T3" fmla="*/ 490 h 734"/>
                <a:gd name="T4" fmla="*/ 10 w 678"/>
                <a:gd name="T5" fmla="*/ 464 h 734"/>
                <a:gd name="T6" fmla="*/ 2 w 678"/>
                <a:gd name="T7" fmla="*/ 434 h 734"/>
                <a:gd name="T8" fmla="*/ 0 w 678"/>
                <a:gd name="T9" fmla="*/ 404 h 734"/>
                <a:gd name="T10" fmla="*/ 4 w 678"/>
                <a:gd name="T11" fmla="*/ 374 h 734"/>
                <a:gd name="T12" fmla="*/ 24 w 678"/>
                <a:gd name="T13" fmla="*/ 310 h 734"/>
                <a:gd name="T14" fmla="*/ 56 w 678"/>
                <a:gd name="T15" fmla="*/ 250 h 734"/>
                <a:gd name="T16" fmla="*/ 96 w 678"/>
                <a:gd name="T17" fmla="*/ 194 h 734"/>
                <a:gd name="T18" fmla="*/ 140 w 678"/>
                <a:gd name="T19" fmla="*/ 148 h 734"/>
                <a:gd name="T20" fmla="*/ 180 w 678"/>
                <a:gd name="T21" fmla="*/ 112 h 734"/>
                <a:gd name="T22" fmla="*/ 198 w 678"/>
                <a:gd name="T23" fmla="*/ 100 h 734"/>
                <a:gd name="T24" fmla="*/ 310 w 678"/>
                <a:gd name="T25" fmla="*/ 42 h 734"/>
                <a:gd name="T26" fmla="*/ 400 w 678"/>
                <a:gd name="T27" fmla="*/ 10 h 734"/>
                <a:gd name="T28" fmla="*/ 472 w 678"/>
                <a:gd name="T29" fmla="*/ 0 h 734"/>
                <a:gd name="T30" fmla="*/ 528 w 678"/>
                <a:gd name="T31" fmla="*/ 6 h 734"/>
                <a:gd name="T32" fmla="*/ 570 w 678"/>
                <a:gd name="T33" fmla="*/ 22 h 734"/>
                <a:gd name="T34" fmla="*/ 600 w 678"/>
                <a:gd name="T35" fmla="*/ 44 h 734"/>
                <a:gd name="T36" fmla="*/ 622 w 678"/>
                <a:gd name="T37" fmla="*/ 66 h 734"/>
                <a:gd name="T38" fmla="*/ 636 w 678"/>
                <a:gd name="T39" fmla="*/ 84 h 734"/>
                <a:gd name="T40" fmla="*/ 666 w 678"/>
                <a:gd name="T41" fmla="*/ 132 h 734"/>
                <a:gd name="T42" fmla="*/ 678 w 678"/>
                <a:gd name="T43" fmla="*/ 182 h 734"/>
                <a:gd name="T44" fmla="*/ 672 w 678"/>
                <a:gd name="T45" fmla="*/ 236 h 734"/>
                <a:gd name="T46" fmla="*/ 654 w 678"/>
                <a:gd name="T47" fmla="*/ 290 h 734"/>
                <a:gd name="T48" fmla="*/ 622 w 678"/>
                <a:gd name="T49" fmla="*/ 344 h 734"/>
                <a:gd name="T50" fmla="*/ 582 w 678"/>
                <a:gd name="T51" fmla="*/ 398 h 734"/>
                <a:gd name="T52" fmla="*/ 534 w 678"/>
                <a:gd name="T53" fmla="*/ 450 h 734"/>
                <a:gd name="T54" fmla="*/ 428 w 678"/>
                <a:gd name="T55" fmla="*/ 550 h 734"/>
                <a:gd name="T56" fmla="*/ 320 w 678"/>
                <a:gd name="T57" fmla="*/ 632 h 734"/>
                <a:gd name="T58" fmla="*/ 196 w 678"/>
                <a:gd name="T59" fmla="*/ 716 h 734"/>
                <a:gd name="T60" fmla="*/ 168 w 678"/>
                <a:gd name="T61" fmla="*/ 734 h 734"/>
                <a:gd name="T62" fmla="*/ 204 w 678"/>
                <a:gd name="T63" fmla="*/ 680 h 734"/>
                <a:gd name="T64" fmla="*/ 226 w 678"/>
                <a:gd name="T65" fmla="*/ 632 h 734"/>
                <a:gd name="T66" fmla="*/ 236 w 678"/>
                <a:gd name="T67" fmla="*/ 590 h 734"/>
                <a:gd name="T68" fmla="*/ 236 w 678"/>
                <a:gd name="T69" fmla="*/ 554 h 734"/>
                <a:gd name="T70" fmla="*/ 232 w 678"/>
                <a:gd name="T71" fmla="*/ 528 h 734"/>
                <a:gd name="T72" fmla="*/ 220 w 678"/>
                <a:gd name="T73" fmla="*/ 494 h 734"/>
                <a:gd name="T74" fmla="*/ 216 w 678"/>
                <a:gd name="T75" fmla="*/ 490 h 734"/>
                <a:gd name="T76" fmla="*/ 190 w 678"/>
                <a:gd name="T77" fmla="*/ 488 h 734"/>
                <a:gd name="T78" fmla="*/ 148 w 678"/>
                <a:gd name="T79" fmla="*/ 490 h 734"/>
                <a:gd name="T80" fmla="*/ 86 w 678"/>
                <a:gd name="T81" fmla="*/ 504 h 734"/>
                <a:gd name="T82" fmla="*/ 48 w 678"/>
                <a:gd name="T83" fmla="*/ 516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8" h="734">
                  <a:moveTo>
                    <a:pt x="48" y="516"/>
                  </a:moveTo>
                  <a:lnTo>
                    <a:pt x="48" y="516"/>
                  </a:lnTo>
                  <a:lnTo>
                    <a:pt x="36" y="504"/>
                  </a:lnTo>
                  <a:lnTo>
                    <a:pt x="26" y="490"/>
                  </a:lnTo>
                  <a:lnTo>
                    <a:pt x="18" y="478"/>
                  </a:lnTo>
                  <a:lnTo>
                    <a:pt x="10" y="464"/>
                  </a:lnTo>
                  <a:lnTo>
                    <a:pt x="6" y="450"/>
                  </a:lnTo>
                  <a:lnTo>
                    <a:pt x="2" y="434"/>
                  </a:lnTo>
                  <a:lnTo>
                    <a:pt x="2" y="420"/>
                  </a:lnTo>
                  <a:lnTo>
                    <a:pt x="0" y="404"/>
                  </a:lnTo>
                  <a:lnTo>
                    <a:pt x="2" y="388"/>
                  </a:lnTo>
                  <a:lnTo>
                    <a:pt x="4" y="374"/>
                  </a:lnTo>
                  <a:lnTo>
                    <a:pt x="12" y="342"/>
                  </a:lnTo>
                  <a:lnTo>
                    <a:pt x="24" y="310"/>
                  </a:lnTo>
                  <a:lnTo>
                    <a:pt x="38" y="280"/>
                  </a:lnTo>
                  <a:lnTo>
                    <a:pt x="56" y="250"/>
                  </a:lnTo>
                  <a:lnTo>
                    <a:pt x="76" y="222"/>
                  </a:lnTo>
                  <a:lnTo>
                    <a:pt x="96" y="194"/>
                  </a:lnTo>
                  <a:lnTo>
                    <a:pt x="118" y="170"/>
                  </a:lnTo>
                  <a:lnTo>
                    <a:pt x="140" y="148"/>
                  </a:lnTo>
                  <a:lnTo>
                    <a:pt x="160" y="128"/>
                  </a:lnTo>
                  <a:lnTo>
                    <a:pt x="180" y="112"/>
                  </a:lnTo>
                  <a:lnTo>
                    <a:pt x="198" y="100"/>
                  </a:lnTo>
                  <a:lnTo>
                    <a:pt x="198" y="100"/>
                  </a:lnTo>
                  <a:lnTo>
                    <a:pt x="256" y="66"/>
                  </a:lnTo>
                  <a:lnTo>
                    <a:pt x="310" y="42"/>
                  </a:lnTo>
                  <a:lnTo>
                    <a:pt x="358" y="22"/>
                  </a:lnTo>
                  <a:lnTo>
                    <a:pt x="400" y="10"/>
                  </a:lnTo>
                  <a:lnTo>
                    <a:pt x="438" y="2"/>
                  </a:lnTo>
                  <a:lnTo>
                    <a:pt x="472" y="0"/>
                  </a:lnTo>
                  <a:lnTo>
                    <a:pt x="502" y="0"/>
                  </a:lnTo>
                  <a:lnTo>
                    <a:pt x="528" y="6"/>
                  </a:lnTo>
                  <a:lnTo>
                    <a:pt x="550" y="12"/>
                  </a:lnTo>
                  <a:lnTo>
                    <a:pt x="570" y="22"/>
                  </a:lnTo>
                  <a:lnTo>
                    <a:pt x="586" y="32"/>
                  </a:lnTo>
                  <a:lnTo>
                    <a:pt x="600" y="44"/>
                  </a:lnTo>
                  <a:lnTo>
                    <a:pt x="612" y="56"/>
                  </a:lnTo>
                  <a:lnTo>
                    <a:pt x="622" y="66"/>
                  </a:lnTo>
                  <a:lnTo>
                    <a:pt x="636" y="84"/>
                  </a:lnTo>
                  <a:lnTo>
                    <a:pt x="636" y="84"/>
                  </a:lnTo>
                  <a:lnTo>
                    <a:pt x="654" y="108"/>
                  </a:lnTo>
                  <a:lnTo>
                    <a:pt x="666" y="132"/>
                  </a:lnTo>
                  <a:lnTo>
                    <a:pt x="674" y="158"/>
                  </a:lnTo>
                  <a:lnTo>
                    <a:pt x="678" y="182"/>
                  </a:lnTo>
                  <a:lnTo>
                    <a:pt x="676" y="210"/>
                  </a:lnTo>
                  <a:lnTo>
                    <a:pt x="672" y="236"/>
                  </a:lnTo>
                  <a:lnTo>
                    <a:pt x="664" y="262"/>
                  </a:lnTo>
                  <a:lnTo>
                    <a:pt x="654" y="290"/>
                  </a:lnTo>
                  <a:lnTo>
                    <a:pt x="638" y="316"/>
                  </a:lnTo>
                  <a:lnTo>
                    <a:pt x="622" y="344"/>
                  </a:lnTo>
                  <a:lnTo>
                    <a:pt x="604" y="372"/>
                  </a:lnTo>
                  <a:lnTo>
                    <a:pt x="582" y="398"/>
                  </a:lnTo>
                  <a:lnTo>
                    <a:pt x="558" y="424"/>
                  </a:lnTo>
                  <a:lnTo>
                    <a:pt x="534" y="450"/>
                  </a:lnTo>
                  <a:lnTo>
                    <a:pt x="482" y="502"/>
                  </a:lnTo>
                  <a:lnTo>
                    <a:pt x="428" y="550"/>
                  </a:lnTo>
                  <a:lnTo>
                    <a:pt x="372" y="594"/>
                  </a:lnTo>
                  <a:lnTo>
                    <a:pt x="320" y="632"/>
                  </a:lnTo>
                  <a:lnTo>
                    <a:pt x="272" y="666"/>
                  </a:lnTo>
                  <a:lnTo>
                    <a:pt x="196" y="716"/>
                  </a:lnTo>
                  <a:lnTo>
                    <a:pt x="168" y="734"/>
                  </a:lnTo>
                  <a:lnTo>
                    <a:pt x="168" y="734"/>
                  </a:lnTo>
                  <a:lnTo>
                    <a:pt x="188" y="706"/>
                  </a:lnTo>
                  <a:lnTo>
                    <a:pt x="204" y="680"/>
                  </a:lnTo>
                  <a:lnTo>
                    <a:pt x="216" y="654"/>
                  </a:lnTo>
                  <a:lnTo>
                    <a:pt x="226" y="632"/>
                  </a:lnTo>
                  <a:lnTo>
                    <a:pt x="232" y="610"/>
                  </a:lnTo>
                  <a:lnTo>
                    <a:pt x="236" y="590"/>
                  </a:lnTo>
                  <a:lnTo>
                    <a:pt x="236" y="572"/>
                  </a:lnTo>
                  <a:lnTo>
                    <a:pt x="236" y="554"/>
                  </a:lnTo>
                  <a:lnTo>
                    <a:pt x="234" y="540"/>
                  </a:lnTo>
                  <a:lnTo>
                    <a:pt x="232" y="528"/>
                  </a:lnTo>
                  <a:lnTo>
                    <a:pt x="226" y="506"/>
                  </a:lnTo>
                  <a:lnTo>
                    <a:pt x="220" y="494"/>
                  </a:lnTo>
                  <a:lnTo>
                    <a:pt x="216" y="490"/>
                  </a:lnTo>
                  <a:lnTo>
                    <a:pt x="216" y="490"/>
                  </a:lnTo>
                  <a:lnTo>
                    <a:pt x="204" y="488"/>
                  </a:lnTo>
                  <a:lnTo>
                    <a:pt x="190" y="488"/>
                  </a:lnTo>
                  <a:lnTo>
                    <a:pt x="172" y="488"/>
                  </a:lnTo>
                  <a:lnTo>
                    <a:pt x="148" y="490"/>
                  </a:lnTo>
                  <a:lnTo>
                    <a:pt x="118" y="494"/>
                  </a:lnTo>
                  <a:lnTo>
                    <a:pt x="86" y="504"/>
                  </a:lnTo>
                  <a:lnTo>
                    <a:pt x="48" y="516"/>
                  </a:lnTo>
                  <a:lnTo>
                    <a:pt x="48" y="516"/>
                  </a:lnTo>
                  <a:close/>
                </a:path>
              </a:pathLst>
            </a:custGeom>
            <a:solidFill>
              <a:srgbClr val="212B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7" name="Freeform 231"/>
            <p:cNvSpPr/>
            <p:nvPr>
              <p:custDataLst>
                <p:tags r:id="rId236"/>
              </p:custDataLst>
            </p:nvPr>
          </p:nvSpPr>
          <p:spPr bwMode="auto">
            <a:xfrm>
              <a:off x="-9499917" y="6833045"/>
              <a:ext cx="136525" cy="136525"/>
            </a:xfrm>
            <a:custGeom>
              <a:avLst/>
              <a:gdLst>
                <a:gd name="T0" fmla="*/ 82 w 86"/>
                <a:gd name="T1" fmla="*/ 30 h 86"/>
                <a:gd name="T2" fmla="*/ 82 w 86"/>
                <a:gd name="T3" fmla="*/ 30 h 86"/>
                <a:gd name="T4" fmla="*/ 84 w 86"/>
                <a:gd name="T5" fmla="*/ 38 h 86"/>
                <a:gd name="T6" fmla="*/ 86 w 86"/>
                <a:gd name="T7" fmla="*/ 46 h 86"/>
                <a:gd name="T8" fmla="*/ 84 w 86"/>
                <a:gd name="T9" fmla="*/ 54 h 86"/>
                <a:gd name="T10" fmla="*/ 80 w 86"/>
                <a:gd name="T11" fmla="*/ 62 h 86"/>
                <a:gd name="T12" fmla="*/ 76 w 86"/>
                <a:gd name="T13" fmla="*/ 68 h 86"/>
                <a:gd name="T14" fmla="*/ 70 w 86"/>
                <a:gd name="T15" fmla="*/ 76 h 86"/>
                <a:gd name="T16" fmla="*/ 64 w 86"/>
                <a:gd name="T17" fmla="*/ 80 h 86"/>
                <a:gd name="T18" fmla="*/ 56 w 86"/>
                <a:gd name="T19" fmla="*/ 84 h 86"/>
                <a:gd name="T20" fmla="*/ 56 w 86"/>
                <a:gd name="T21" fmla="*/ 84 h 86"/>
                <a:gd name="T22" fmla="*/ 48 w 86"/>
                <a:gd name="T23" fmla="*/ 86 h 86"/>
                <a:gd name="T24" fmla="*/ 40 w 86"/>
                <a:gd name="T25" fmla="*/ 86 h 86"/>
                <a:gd name="T26" fmla="*/ 32 w 86"/>
                <a:gd name="T27" fmla="*/ 84 h 86"/>
                <a:gd name="T28" fmla="*/ 24 w 86"/>
                <a:gd name="T29" fmla="*/ 82 h 86"/>
                <a:gd name="T30" fmla="*/ 16 w 86"/>
                <a:gd name="T31" fmla="*/ 78 h 86"/>
                <a:gd name="T32" fmla="*/ 10 w 86"/>
                <a:gd name="T33" fmla="*/ 72 h 86"/>
                <a:gd name="T34" fmla="*/ 6 w 86"/>
                <a:gd name="T35" fmla="*/ 64 h 86"/>
                <a:gd name="T36" fmla="*/ 2 w 86"/>
                <a:gd name="T37" fmla="*/ 56 h 86"/>
                <a:gd name="T38" fmla="*/ 2 w 86"/>
                <a:gd name="T39" fmla="*/ 56 h 86"/>
                <a:gd name="T40" fmla="*/ 0 w 86"/>
                <a:gd name="T41" fmla="*/ 48 h 86"/>
                <a:gd name="T42" fmla="*/ 0 w 86"/>
                <a:gd name="T43" fmla="*/ 40 h 86"/>
                <a:gd name="T44" fmla="*/ 0 w 86"/>
                <a:gd name="T45" fmla="*/ 32 h 86"/>
                <a:gd name="T46" fmla="*/ 4 w 86"/>
                <a:gd name="T47" fmla="*/ 24 h 86"/>
                <a:gd name="T48" fmla="*/ 8 w 86"/>
                <a:gd name="T49" fmla="*/ 18 h 86"/>
                <a:gd name="T50" fmla="*/ 14 w 86"/>
                <a:gd name="T51" fmla="*/ 10 h 86"/>
                <a:gd name="T52" fmla="*/ 20 w 86"/>
                <a:gd name="T53" fmla="*/ 6 h 86"/>
                <a:gd name="T54" fmla="*/ 28 w 86"/>
                <a:gd name="T55" fmla="*/ 2 h 86"/>
                <a:gd name="T56" fmla="*/ 28 w 86"/>
                <a:gd name="T57" fmla="*/ 2 h 86"/>
                <a:gd name="T58" fmla="*/ 36 w 86"/>
                <a:gd name="T59" fmla="*/ 0 h 86"/>
                <a:gd name="T60" fmla="*/ 46 w 86"/>
                <a:gd name="T61" fmla="*/ 0 h 86"/>
                <a:gd name="T62" fmla="*/ 54 w 86"/>
                <a:gd name="T63" fmla="*/ 2 h 86"/>
                <a:gd name="T64" fmla="*/ 62 w 86"/>
                <a:gd name="T65" fmla="*/ 4 h 86"/>
                <a:gd name="T66" fmla="*/ 68 w 86"/>
                <a:gd name="T67" fmla="*/ 8 h 86"/>
                <a:gd name="T68" fmla="*/ 74 w 86"/>
                <a:gd name="T69" fmla="*/ 14 h 86"/>
                <a:gd name="T70" fmla="*/ 80 w 86"/>
                <a:gd name="T71" fmla="*/ 22 h 86"/>
                <a:gd name="T72" fmla="*/ 82 w 86"/>
                <a:gd name="T73" fmla="*/ 30 h 86"/>
                <a:gd name="T74" fmla="*/ 82 w 86"/>
                <a:gd name="T75"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86">
                  <a:moveTo>
                    <a:pt x="82" y="30"/>
                  </a:moveTo>
                  <a:lnTo>
                    <a:pt x="82" y="30"/>
                  </a:lnTo>
                  <a:lnTo>
                    <a:pt x="84" y="38"/>
                  </a:lnTo>
                  <a:lnTo>
                    <a:pt x="86" y="46"/>
                  </a:lnTo>
                  <a:lnTo>
                    <a:pt x="84" y="54"/>
                  </a:lnTo>
                  <a:lnTo>
                    <a:pt x="80" y="62"/>
                  </a:lnTo>
                  <a:lnTo>
                    <a:pt x="76" y="68"/>
                  </a:lnTo>
                  <a:lnTo>
                    <a:pt x="70" y="76"/>
                  </a:lnTo>
                  <a:lnTo>
                    <a:pt x="64" y="80"/>
                  </a:lnTo>
                  <a:lnTo>
                    <a:pt x="56" y="84"/>
                  </a:lnTo>
                  <a:lnTo>
                    <a:pt x="56" y="84"/>
                  </a:lnTo>
                  <a:lnTo>
                    <a:pt x="48" y="86"/>
                  </a:lnTo>
                  <a:lnTo>
                    <a:pt x="40" y="86"/>
                  </a:lnTo>
                  <a:lnTo>
                    <a:pt x="32" y="84"/>
                  </a:lnTo>
                  <a:lnTo>
                    <a:pt x="24" y="82"/>
                  </a:lnTo>
                  <a:lnTo>
                    <a:pt x="16" y="78"/>
                  </a:lnTo>
                  <a:lnTo>
                    <a:pt x="10" y="72"/>
                  </a:lnTo>
                  <a:lnTo>
                    <a:pt x="6" y="64"/>
                  </a:lnTo>
                  <a:lnTo>
                    <a:pt x="2" y="56"/>
                  </a:lnTo>
                  <a:lnTo>
                    <a:pt x="2" y="56"/>
                  </a:lnTo>
                  <a:lnTo>
                    <a:pt x="0" y="48"/>
                  </a:lnTo>
                  <a:lnTo>
                    <a:pt x="0" y="40"/>
                  </a:lnTo>
                  <a:lnTo>
                    <a:pt x="0" y="32"/>
                  </a:lnTo>
                  <a:lnTo>
                    <a:pt x="4" y="24"/>
                  </a:lnTo>
                  <a:lnTo>
                    <a:pt x="8" y="18"/>
                  </a:lnTo>
                  <a:lnTo>
                    <a:pt x="14" y="10"/>
                  </a:lnTo>
                  <a:lnTo>
                    <a:pt x="20" y="6"/>
                  </a:lnTo>
                  <a:lnTo>
                    <a:pt x="28" y="2"/>
                  </a:lnTo>
                  <a:lnTo>
                    <a:pt x="28" y="2"/>
                  </a:lnTo>
                  <a:lnTo>
                    <a:pt x="36" y="0"/>
                  </a:lnTo>
                  <a:lnTo>
                    <a:pt x="46" y="0"/>
                  </a:lnTo>
                  <a:lnTo>
                    <a:pt x="54" y="2"/>
                  </a:lnTo>
                  <a:lnTo>
                    <a:pt x="62" y="4"/>
                  </a:lnTo>
                  <a:lnTo>
                    <a:pt x="68" y="8"/>
                  </a:lnTo>
                  <a:lnTo>
                    <a:pt x="74" y="14"/>
                  </a:lnTo>
                  <a:lnTo>
                    <a:pt x="80" y="22"/>
                  </a:lnTo>
                  <a:lnTo>
                    <a:pt x="82" y="30"/>
                  </a:lnTo>
                  <a:lnTo>
                    <a:pt x="82" y="30"/>
                  </a:lnTo>
                  <a:close/>
                </a:path>
              </a:pathLst>
            </a:custGeom>
            <a:solidFill>
              <a:srgbClr val="FFF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sp>
          <p:nvSpPr>
            <p:cNvPr id="248" name="Freeform 232"/>
            <p:cNvSpPr/>
            <p:nvPr>
              <p:custDataLst>
                <p:tags r:id="rId237"/>
              </p:custDataLst>
            </p:nvPr>
          </p:nvSpPr>
          <p:spPr bwMode="auto">
            <a:xfrm>
              <a:off x="-8887142" y="7090220"/>
              <a:ext cx="177800" cy="82550"/>
            </a:xfrm>
            <a:custGeom>
              <a:avLst/>
              <a:gdLst>
                <a:gd name="T0" fmla="*/ 48 w 112"/>
                <a:gd name="T1" fmla="*/ 16 h 52"/>
                <a:gd name="T2" fmla="*/ 48 w 112"/>
                <a:gd name="T3" fmla="*/ 16 h 52"/>
                <a:gd name="T4" fmla="*/ 60 w 112"/>
                <a:gd name="T5" fmla="*/ 16 h 52"/>
                <a:gd name="T6" fmla="*/ 72 w 112"/>
                <a:gd name="T7" fmla="*/ 16 h 52"/>
                <a:gd name="T8" fmla="*/ 82 w 112"/>
                <a:gd name="T9" fmla="*/ 18 h 52"/>
                <a:gd name="T10" fmla="*/ 90 w 112"/>
                <a:gd name="T11" fmla="*/ 20 h 52"/>
                <a:gd name="T12" fmla="*/ 96 w 112"/>
                <a:gd name="T13" fmla="*/ 24 h 52"/>
                <a:gd name="T14" fmla="*/ 102 w 112"/>
                <a:gd name="T15" fmla="*/ 30 h 52"/>
                <a:gd name="T16" fmla="*/ 112 w 112"/>
                <a:gd name="T17" fmla="*/ 40 h 52"/>
                <a:gd name="T18" fmla="*/ 112 w 112"/>
                <a:gd name="T19" fmla="*/ 40 h 52"/>
                <a:gd name="T20" fmla="*/ 104 w 112"/>
                <a:gd name="T21" fmla="*/ 26 h 52"/>
                <a:gd name="T22" fmla="*/ 100 w 112"/>
                <a:gd name="T23" fmla="*/ 18 h 52"/>
                <a:gd name="T24" fmla="*/ 94 w 112"/>
                <a:gd name="T25" fmla="*/ 12 h 52"/>
                <a:gd name="T26" fmla="*/ 86 w 112"/>
                <a:gd name="T27" fmla="*/ 6 h 52"/>
                <a:gd name="T28" fmla="*/ 76 w 112"/>
                <a:gd name="T29" fmla="*/ 2 h 52"/>
                <a:gd name="T30" fmla="*/ 62 w 112"/>
                <a:gd name="T31" fmla="*/ 0 h 52"/>
                <a:gd name="T32" fmla="*/ 46 w 112"/>
                <a:gd name="T33" fmla="*/ 0 h 52"/>
                <a:gd name="T34" fmla="*/ 46 w 112"/>
                <a:gd name="T35" fmla="*/ 0 h 52"/>
                <a:gd name="T36" fmla="*/ 36 w 112"/>
                <a:gd name="T37" fmla="*/ 4 h 52"/>
                <a:gd name="T38" fmla="*/ 28 w 112"/>
                <a:gd name="T39" fmla="*/ 8 h 52"/>
                <a:gd name="T40" fmla="*/ 20 w 112"/>
                <a:gd name="T41" fmla="*/ 14 h 52"/>
                <a:gd name="T42" fmla="*/ 12 w 112"/>
                <a:gd name="T43" fmla="*/ 22 h 52"/>
                <a:gd name="T44" fmla="*/ 8 w 112"/>
                <a:gd name="T45" fmla="*/ 30 h 52"/>
                <a:gd name="T46" fmla="*/ 4 w 112"/>
                <a:gd name="T47" fmla="*/ 38 h 52"/>
                <a:gd name="T48" fmla="*/ 2 w 112"/>
                <a:gd name="T49" fmla="*/ 46 h 52"/>
                <a:gd name="T50" fmla="*/ 0 w 112"/>
                <a:gd name="T51" fmla="*/ 52 h 52"/>
                <a:gd name="T52" fmla="*/ 0 w 112"/>
                <a:gd name="T53" fmla="*/ 52 h 52"/>
                <a:gd name="T54" fmla="*/ 8 w 112"/>
                <a:gd name="T55" fmla="*/ 42 h 52"/>
                <a:gd name="T56" fmla="*/ 18 w 112"/>
                <a:gd name="T57" fmla="*/ 32 h 52"/>
                <a:gd name="T58" fmla="*/ 32 w 112"/>
                <a:gd name="T59" fmla="*/ 22 h 52"/>
                <a:gd name="T60" fmla="*/ 40 w 112"/>
                <a:gd name="T61" fmla="*/ 18 h 52"/>
                <a:gd name="T62" fmla="*/ 48 w 112"/>
                <a:gd name="T63" fmla="*/ 16 h 52"/>
                <a:gd name="T64" fmla="*/ 48 w 112"/>
                <a:gd name="T65"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52">
                  <a:moveTo>
                    <a:pt x="48" y="16"/>
                  </a:moveTo>
                  <a:lnTo>
                    <a:pt x="48" y="16"/>
                  </a:lnTo>
                  <a:lnTo>
                    <a:pt x="60" y="16"/>
                  </a:lnTo>
                  <a:lnTo>
                    <a:pt x="72" y="16"/>
                  </a:lnTo>
                  <a:lnTo>
                    <a:pt x="82" y="18"/>
                  </a:lnTo>
                  <a:lnTo>
                    <a:pt x="90" y="20"/>
                  </a:lnTo>
                  <a:lnTo>
                    <a:pt x="96" y="24"/>
                  </a:lnTo>
                  <a:lnTo>
                    <a:pt x="102" y="30"/>
                  </a:lnTo>
                  <a:lnTo>
                    <a:pt x="112" y="40"/>
                  </a:lnTo>
                  <a:lnTo>
                    <a:pt x="112" y="40"/>
                  </a:lnTo>
                  <a:lnTo>
                    <a:pt x="104" y="26"/>
                  </a:lnTo>
                  <a:lnTo>
                    <a:pt x="100" y="18"/>
                  </a:lnTo>
                  <a:lnTo>
                    <a:pt x="94" y="12"/>
                  </a:lnTo>
                  <a:lnTo>
                    <a:pt x="86" y="6"/>
                  </a:lnTo>
                  <a:lnTo>
                    <a:pt x="76" y="2"/>
                  </a:lnTo>
                  <a:lnTo>
                    <a:pt x="62" y="0"/>
                  </a:lnTo>
                  <a:lnTo>
                    <a:pt x="46" y="0"/>
                  </a:lnTo>
                  <a:lnTo>
                    <a:pt x="46" y="0"/>
                  </a:lnTo>
                  <a:lnTo>
                    <a:pt x="36" y="4"/>
                  </a:lnTo>
                  <a:lnTo>
                    <a:pt x="28" y="8"/>
                  </a:lnTo>
                  <a:lnTo>
                    <a:pt x="20" y="14"/>
                  </a:lnTo>
                  <a:lnTo>
                    <a:pt x="12" y="22"/>
                  </a:lnTo>
                  <a:lnTo>
                    <a:pt x="8" y="30"/>
                  </a:lnTo>
                  <a:lnTo>
                    <a:pt x="4" y="38"/>
                  </a:lnTo>
                  <a:lnTo>
                    <a:pt x="2" y="46"/>
                  </a:lnTo>
                  <a:lnTo>
                    <a:pt x="0" y="52"/>
                  </a:lnTo>
                  <a:lnTo>
                    <a:pt x="0" y="52"/>
                  </a:lnTo>
                  <a:lnTo>
                    <a:pt x="8" y="42"/>
                  </a:lnTo>
                  <a:lnTo>
                    <a:pt x="18" y="32"/>
                  </a:lnTo>
                  <a:lnTo>
                    <a:pt x="32" y="22"/>
                  </a:lnTo>
                  <a:lnTo>
                    <a:pt x="40" y="18"/>
                  </a:lnTo>
                  <a:lnTo>
                    <a:pt x="48" y="16"/>
                  </a:lnTo>
                  <a:lnTo>
                    <a:pt x="48" y="16"/>
                  </a:lnTo>
                  <a:close/>
                </a:path>
              </a:pathLst>
            </a:custGeom>
            <a:solidFill>
              <a:srgbClr val="5E41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30000"/>
                </a:lnSpc>
              </a:pPr>
              <a:endParaRPr lang="id-ID">
                <a:solidFill>
                  <a:schemeClr val="dk1"/>
                </a:solidFill>
                <a:latin typeface="微软雅黑" panose="020B0503020204020204" charset="-122"/>
                <a:ea typeface="微软雅黑" panose="020B0503020204020204" charset="-122"/>
                <a:sym typeface="+mn-lt"/>
              </a:endParaRPr>
            </a:p>
          </p:txBody>
        </p:sp>
      </p:grpSp>
    </p:spTree>
    <p:custDataLst>
      <p:tags r:id="rId238"/>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 乘务组讲评</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2" name="iś1íďê"/>
          <p:cNvSpPr txBox="1"/>
          <p:nvPr>
            <p:custDataLst>
              <p:tags r:id="rId7"/>
            </p:custDataLst>
          </p:nvPr>
        </p:nvSpPr>
        <p:spPr>
          <a:xfrm>
            <a:off x="1381125" y="1533525"/>
            <a:ext cx="9582785" cy="1386840"/>
          </a:xfrm>
          <a:prstGeom prst="rect">
            <a:avLst/>
          </a:prstGeom>
          <a:noFill/>
        </p:spPr>
        <p:txBody>
          <a:bodyPr wrap="square" lIns="90000" tIns="46800" rIns="90000" bIns="46800" rtlCol="0"/>
          <a:p>
            <a:pPr algn="just">
              <a:lnSpc>
                <a:spcPct val="130000"/>
              </a:lnSpc>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lt"/>
            </a:endParaRPr>
          </a:p>
          <a:p>
            <a:pPr algn="just">
              <a:lnSpc>
                <a:spcPct val="130000"/>
              </a:lnSpc>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lt"/>
              </a:rPr>
              <a:t>①乘务长重申安全薄弱环节及总结客舱安全情况。
②区域乘务长讲评后舱乘务员安全意识及后舱安全情况。
③安全员进行安全工作讲评。</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lt"/>
            </a:endParaRPr>
          </a:p>
          <a:p>
            <a:pPr algn="just">
              <a:lnSpc>
                <a:spcPct val="130000"/>
              </a:lnSpc>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④乘务长讲评安全员行为规范是否符合规定，是否履行了职责。</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lt"/>
            </a:endParaRPr>
          </a:p>
        </p:txBody>
      </p:sp>
      <p:sp>
        <p:nvSpPr>
          <p:cNvPr id="6" name="文本框 5"/>
          <p:cNvSpPr txBox="1"/>
          <p:nvPr/>
        </p:nvSpPr>
        <p:spPr>
          <a:xfrm>
            <a:off x="1105535" y="1379855"/>
            <a:ext cx="6096000" cy="730885"/>
          </a:xfrm>
          <a:prstGeom prst="rect">
            <a:avLst/>
          </a:prstGeom>
          <a:noFill/>
        </p:spPr>
        <p:txBody>
          <a:bodyPr wrap="square" rtlCol="0" anchor="t">
            <a:spAutoFit/>
          </a:bodyPr>
          <a:p>
            <a:pPr>
              <a:lnSpc>
                <a:spcPct val="130000"/>
              </a:lnSpc>
            </a:pPr>
            <a:r>
              <a:rPr lang="zh-CN" altLang="en-US" sz="3200">
                <a:solidFill>
                  <a:srgbClr val="FF0000"/>
                </a:solidFill>
                <a:latin typeface="+mn-ea"/>
                <a:cs typeface="+mn-ea"/>
                <a:sym typeface="+mn-lt"/>
              </a:rPr>
              <a:t>（1）安全讲评</a:t>
            </a:r>
            <a:endParaRPr lang="zh-CN" altLang="en-US" sz="3200">
              <a:solidFill>
                <a:srgbClr val="FF0000"/>
              </a:solidFill>
              <a:latin typeface="+mn-ea"/>
              <a:cs typeface="+mn-ea"/>
              <a:sym typeface="+mn-lt"/>
            </a:endParaRPr>
          </a:p>
        </p:txBody>
      </p:sp>
    </p:spTree>
    <p:custDataLst>
      <p:tags r:id="rId8"/>
    </p:custData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2"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乘务组讲评</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121" name="文本框 120"/>
          <p:cNvSpPr txBox="1"/>
          <p:nvPr>
            <p:custDataLst>
              <p:tags r:id="rId7"/>
            </p:custDataLst>
          </p:nvPr>
        </p:nvSpPr>
        <p:spPr>
          <a:xfrm>
            <a:off x="1485900" y="1282700"/>
            <a:ext cx="7800340" cy="4834890"/>
          </a:xfrm>
          <a:prstGeom prst="rect">
            <a:avLst/>
          </a:prstGeom>
          <a:noFill/>
        </p:spPr>
        <p:txBody>
          <a:bodyPr wrap="square" lIns="0" tIns="0" rIns="0" bIns="0" rtlCol="0" anchor="t" anchorCtr="0">
            <a:normAutofit/>
          </a:bodyPr>
          <a:lstStyle/>
          <a:p>
            <a:pPr>
              <a:lnSpc>
                <a:spcPct val="130000"/>
              </a:lnSpc>
            </a:pPr>
            <a:r>
              <a:rPr lang="zh-CN" altLang="en-US" sz="10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3200" spc="150">
                <a:solidFill>
                  <a:srgbClr val="FF0000"/>
                </a:solidFill>
                <a:latin typeface="微软雅黑" panose="020B0503020204020204" charset="-122"/>
                <a:ea typeface="微软雅黑" panose="020B0503020204020204" charset="-122"/>
                <a:cs typeface="微软雅黑" panose="020B0503020204020204" charset="-122"/>
                <a:sym typeface="+mn-ea"/>
              </a:rPr>
              <a:t>（2）服务讲评</a:t>
            </a:r>
            <a:endParaRPr lang="zh-CN" altLang="en-US" sz="3200" spc="15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32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①乘务员自我点评。
②区域乘务长对后舱服务工作进行点评。
③乘务长对航班服务质量进行点评。</a:t>
            </a:r>
            <a:endParaRPr lang="zh-CN" altLang="en-US" sz="3200"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p:txBody>
          <a:bodyPr/>
          <a:lstStyle/>
          <a:p>
            <a:r>
              <a:rPr lang="en-US" altLang="zh-CN" dirty="0">
                <a:solidFill>
                  <a:schemeClr val="dk1">
                    <a:lumMod val="85000"/>
                    <a:lumOff val="15000"/>
                  </a:schemeClr>
                </a:solidFill>
              </a:rPr>
              <a:t>谢谢</a:t>
            </a:r>
            <a:endParaRPr lang="en-US" altLang="zh-CN" dirty="0">
              <a:solidFill>
                <a:schemeClr val="dk1">
                  <a:lumMod val="85000"/>
                  <a:lumOff val="15000"/>
                </a:schemeClr>
              </a:solidFill>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p:txBody>
          <a:bodyPr>
            <a:normAutofit fontScale="80000"/>
          </a:bodyPr>
          <a:lstStyle/>
          <a:p>
            <a:r>
              <a:rPr lang="zh-CN" altLang="en-US">
                <a:solidFill>
                  <a:schemeClr val="dk1">
                    <a:lumMod val="85000"/>
                    <a:lumOff val="15000"/>
                  </a:schemeClr>
                </a:solidFill>
              </a:rPr>
              <a:t>任务</a:t>
            </a:r>
            <a:r>
              <a:rPr lang="en-US" altLang="zh-CN">
                <a:solidFill>
                  <a:schemeClr val="dk1">
                    <a:lumMod val="85000"/>
                    <a:lumOff val="15000"/>
                  </a:schemeClr>
                </a:solidFill>
              </a:rPr>
              <a:t>1</a:t>
            </a:r>
            <a:br>
              <a:rPr lang="zh-CN" altLang="en-US">
                <a:solidFill>
                  <a:schemeClr val="dk1">
                    <a:lumMod val="85000"/>
                    <a:lumOff val="15000"/>
                  </a:schemeClr>
                </a:solidFill>
              </a:rPr>
            </a:br>
            <a:r>
              <a:rPr lang="zh-CN" altLang="en-US">
                <a:solidFill>
                  <a:schemeClr val="dk1">
                    <a:lumMod val="85000"/>
                    <a:lumOff val="15000"/>
                  </a:schemeClr>
                </a:solidFill>
              </a:rPr>
              <a:t>了解航后讲评</a:t>
            </a:r>
            <a:endParaRPr lang="zh-CN" altLang="en-US">
              <a:solidFill>
                <a:schemeClr val="dk1">
                  <a:lumMod val="85000"/>
                  <a:lumOff val="15000"/>
                </a:schemeClr>
              </a:solidFill>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9"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sp>
        <p:nvSpPr>
          <p:cNvPr id="2" name="矩形 1"/>
          <p:cNvSpPr/>
          <p:nvPr>
            <p:custDataLst>
              <p:tags r:id="rId5"/>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latin typeface="微软雅黑" panose="020B0503020204020204" charset="-122"/>
              <a:ea typeface="微软雅黑" panose="020B0503020204020204" charset="-122"/>
              <a:sym typeface="Arial" panose="020B0604020202020204" pitchFamily="34" charset="0"/>
            </a:endParaRPr>
          </a:p>
        </p:txBody>
      </p:sp>
      <p:sp>
        <p:nvSpPr>
          <p:cNvPr id="24" name="文本框 23"/>
          <p:cNvSpPr txBox="1"/>
          <p:nvPr>
            <p:custDataLst>
              <p:tags r:id="rId6"/>
            </p:custDataLst>
          </p:nvPr>
        </p:nvSpPr>
        <p:spPr>
          <a:xfrm>
            <a:off x="3553459" y="2319655"/>
            <a:ext cx="3240000" cy="621665"/>
          </a:xfrm>
          <a:prstGeom prst="rect">
            <a:avLst/>
          </a:prstGeom>
          <a:noFill/>
        </p:spPr>
        <p:txBody>
          <a:bodyPr wrap="square" rtlCol="0">
            <a:noAutofit/>
          </a:bodyPr>
          <a:lstStyle/>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 讲评会内容</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8" name="文本框 117"/>
          <p:cNvSpPr txBox="1"/>
          <p:nvPr>
            <p:custDataLst>
              <p:tags r:id="rId7"/>
            </p:custDataLst>
          </p:nvPr>
        </p:nvSpPr>
        <p:spPr>
          <a:xfrm>
            <a:off x="3563620" y="1412240"/>
            <a:ext cx="1428750" cy="768350"/>
          </a:xfrm>
          <a:prstGeom prst="rect">
            <a:avLst/>
          </a:prstGeom>
          <a:noFill/>
        </p:spPr>
        <p:txBody>
          <a:bodyPr wrap="square" rtlCol="0"/>
          <a:lstStyle/>
          <a:p>
            <a:r>
              <a:rPr lang="en-US" altLang="zh-CN" sz="5400" b="1">
                <a:solidFill>
                  <a:schemeClr val="accent1"/>
                </a:solidFill>
                <a:latin typeface="微软雅黑" panose="020B0503020204020204" charset="-122"/>
                <a:ea typeface="微软雅黑" panose="020B0503020204020204" charset="-122"/>
                <a:sym typeface="Arial" panose="020B0604020202020204" pitchFamily="34" charset="0"/>
              </a:rPr>
              <a:t>01</a:t>
            </a:r>
            <a:endParaRPr lang="en-US" altLang="zh-CN" sz="5400" b="1">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19" name="直接连接符 118"/>
          <p:cNvCxnSpPr/>
          <p:nvPr>
            <p:custDataLst>
              <p:tags r:id="rId8"/>
            </p:custDataLst>
          </p:nvPr>
        </p:nvCxnSpPr>
        <p:spPr>
          <a:xfrm rot="10800000">
            <a:off x="3687135" y="215565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9"/>
            </p:custDataLst>
          </p:nvPr>
        </p:nvSpPr>
        <p:spPr>
          <a:xfrm>
            <a:off x="3588384" y="4050665"/>
            <a:ext cx="3240000" cy="621665"/>
          </a:xfrm>
          <a:prstGeom prst="rect">
            <a:avLst/>
          </a:prstGeom>
          <a:noFill/>
        </p:spPr>
        <p:txBody>
          <a:bodyPr wrap="square" rtlCol="0">
            <a:noAutofit/>
          </a:bodyPr>
          <a:lstStyle/>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讲评的重要性</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3"/>
          <p:cNvSpPr txBox="1"/>
          <p:nvPr>
            <p:custDataLst>
              <p:tags r:id="rId10"/>
            </p:custDataLst>
          </p:nvPr>
        </p:nvSpPr>
        <p:spPr>
          <a:xfrm>
            <a:off x="3598545" y="3143250"/>
            <a:ext cx="1616710" cy="768350"/>
          </a:xfrm>
          <a:prstGeom prst="rect">
            <a:avLst/>
          </a:prstGeom>
          <a:noFill/>
        </p:spPr>
        <p:txBody>
          <a:bodyPr wrap="square" rtlCol="0"/>
          <a:lstStyle/>
          <a:p>
            <a:r>
              <a:rPr lang="en-US" altLang="zh-CN" sz="5400" b="1">
                <a:solidFill>
                  <a:schemeClr val="accent1"/>
                </a:solidFill>
                <a:latin typeface="微软雅黑" panose="020B0503020204020204" charset="-122"/>
                <a:ea typeface="微软雅黑" panose="020B0503020204020204" charset="-122"/>
                <a:sym typeface="Arial" panose="020B0604020202020204" pitchFamily="34" charset="0"/>
              </a:rPr>
              <a:t>02</a:t>
            </a:r>
            <a:endParaRPr lang="en-US" altLang="zh-CN" sz="5400" b="1">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5" name="直接连接符 4"/>
          <p:cNvCxnSpPr/>
          <p:nvPr>
            <p:custDataLst>
              <p:tags r:id="rId11"/>
            </p:custDataLst>
          </p:nvPr>
        </p:nvCxnSpPr>
        <p:spPr>
          <a:xfrm rot="10800000">
            <a:off x="3722060" y="388666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custDataLst>
              <p:tags r:id="rId12"/>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rPr>
              <a:t>目录</a:t>
            </a:r>
            <a:endPar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endParaRPr>
          </a:p>
        </p:txBody>
      </p:sp>
    </p:spTree>
    <p:custDataLst>
      <p:tags r:id="rId1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custDataLst>
              <p:tags r:id="rId1"/>
            </p:custDataLst>
          </p:nvPr>
        </p:nvSpPr>
        <p:spPr>
          <a:xfrm>
            <a:off x="3032125" y="2750820"/>
            <a:ext cx="970280" cy="1750060"/>
          </a:xfrm>
          <a:prstGeom prst="rect">
            <a:avLst/>
          </a:prstGeom>
          <a:noFill/>
        </p:spPr>
        <p:txBody>
          <a:bodyPr wrap="square" rtlCol="0">
            <a:normAutofit fontScale="40000"/>
          </a:bodyPr>
          <a:lstStyle/>
          <a:p>
            <a:pPr marR="0" algn="ctr" defTabSz="914400" fontAlgn="auto">
              <a:spcBef>
                <a:spcPts val="0"/>
              </a:spcBef>
              <a:spcAft>
                <a:spcPts val="0"/>
              </a:spcAft>
              <a:buClrTx/>
              <a:buSzTx/>
              <a:buFontTx/>
            </a:pPr>
            <a:r>
              <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rPr>
              <a:t>01</a:t>
            </a:r>
            <a:endParaRPr lang="en-US" altLang="zh-CN" sz="11465" spc="150">
              <a:solidFill>
                <a:schemeClr val="dk1">
                  <a:lumMod val="85000"/>
                  <a:lumOff val="15000"/>
                </a:schemeClr>
              </a:solidFill>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TextBox 3"/>
          <p:cNvSpPr txBox="1"/>
          <p:nvPr>
            <p:custDataLst>
              <p:tags r:id="rId2"/>
            </p:custDataLst>
          </p:nvPr>
        </p:nvSpPr>
        <p:spPr>
          <a:xfrm>
            <a:off x="2631933" y="3609881"/>
            <a:ext cx="1370204" cy="387991"/>
          </a:xfrm>
          <a:prstGeom prst="rect">
            <a:avLst/>
          </a:prstGeom>
          <a:noFill/>
        </p:spPr>
        <p:txBody>
          <a:bodyPr wrap="square" rtlCol="0">
            <a:normAutofit lnSpcReduction="20000"/>
          </a:bodyPr>
          <a:lstStyle/>
          <a:p>
            <a:pPr marR="0" algn="ctr" defTabSz="914400" fontAlgn="auto">
              <a:lnSpc>
                <a:spcPct val="150000"/>
              </a:lnSpc>
              <a:spcBef>
                <a:spcPts val="0"/>
              </a:spcBef>
              <a:spcAft>
                <a:spcPts val="0"/>
              </a:spcAft>
              <a:buClrTx/>
              <a:buSzTx/>
              <a:buFontTx/>
            </a:pPr>
            <a:r>
              <a:rPr lang="id-ID" sz="1400" kern="2600" spc="20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rPr>
              <a:t>ONE</a:t>
            </a:r>
            <a:endParaRPr kumimoji="0" lang="id-ID" sz="1400" kern="2600" cap="none" spc="2000" normalizeH="0" noProof="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14" name="标题 13"/>
          <p:cNvSpPr>
            <a:spLocks noGrp="1"/>
          </p:cNvSpPr>
          <p:nvPr>
            <p:ph type="title"/>
            <p:custDataLst>
              <p:tags r:id="rId3"/>
            </p:custDataLst>
          </p:nvPr>
        </p:nvSpPr>
        <p:spPr/>
        <p:txBody>
          <a:bodyPr>
            <a:normAutofit/>
          </a:bodyPr>
          <a:lstStyle/>
          <a:p>
            <a:r>
              <a:rPr lang="zh-CN" altLang="en-US">
                <a:solidFill>
                  <a:schemeClr val="dk1">
                    <a:lumMod val="85000"/>
                    <a:lumOff val="15000"/>
                  </a:schemeClr>
                </a:solidFill>
              </a:rPr>
              <a:t>讲评会内容</a:t>
            </a:r>
            <a:endParaRPr lang="zh-CN" altLang="en-US">
              <a:solidFill>
                <a:schemeClr val="dk1">
                  <a:lumMod val="85000"/>
                  <a:lumOff val="15000"/>
                </a:schemeClr>
              </a:solidFill>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rPr>
              <a:t>讲评会内容</a:t>
            </a:r>
            <a:endParaRPr lang="zh-CN" dirty="0" err="1">
              <a:solidFill>
                <a:schemeClr val="dk1"/>
              </a:solidFill>
              <a:latin typeface="汉仪旗黑-85S" panose="00020600040101010101" pitchFamily="18" charset="-122"/>
              <a:ea typeface="汉仪旗黑-85S" panose="00020600040101010101" pitchFamily="18" charset="-122"/>
              <a:cs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航后讲评环节虽然是工作的最后阶段，但是确是客舱安全管理和服务提升不可缺少的环节之一。</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信息共享</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11" name="Title 6"/>
          <p:cNvSpPr txBox="1"/>
          <p:nvPr>
            <p:custDataLst>
              <p:tags r:id="rId7"/>
            </p:custDataLst>
          </p:nvPr>
        </p:nvSpPr>
        <p:spPr>
          <a:xfrm>
            <a:off x="1150620" y="1683385"/>
            <a:ext cx="948753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讲评阶段各号位乘务员应主动将航班中遇到的各种情况和处理方式进行分享，通过有效的沟通来建立良好的工作氛围。</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10638971" y="5416757"/>
            <a:ext cx="1553029" cy="1432837"/>
            <a:chOff x="10898414" y="5656121"/>
            <a:chExt cx="1293586" cy="1193473"/>
          </a:xfrm>
        </p:grpSpPr>
        <p:sp>
          <p:nvSpPr>
            <p:cNvPr id="8"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8"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rPr>
              <a:t>改进建议</a:t>
            </a:r>
            <a:endParaRPr lang="zh-CN" dirty="0" err="1">
              <a:solidFill>
                <a:schemeClr val="dk1"/>
              </a:solidFill>
              <a:latin typeface="汉仪旗黑-85S" panose="00020600040101010101" pitchFamily="18" charset="-122"/>
              <a:ea typeface="汉仪旗黑-85S" panose="00020600040101010101" pitchFamily="18" charset="-122"/>
              <a:sym typeface="微软雅黑" panose="020B0503020204020204" charset="-122"/>
            </a:endParaRPr>
          </a:p>
        </p:txBody>
      </p:sp>
      <p:sp>
        <p:nvSpPr>
          <p:cNvPr id="2" name="矩形 1"/>
          <p:cNvSpPr/>
          <p:nvPr>
            <p:custDataLst>
              <p:tags r:id="rId7"/>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8"/>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2"/>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客舱经理或乘务长应认真总结航班安全服务工作的完成情况，表扬激励优秀的乘务员，利用航班中的典型情况作为案例，针对存在的问题提出改进要求，通过互动反馈，不断提升乘务员的业务能力。</a:t>
            </a:r>
            <a:endParaRPr lang="zh-CN" altLang="en-US" sz="3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p:txBody>
          <a:bodyPr>
            <a:normAutofit fontScale="90000"/>
          </a:bodyPr>
          <a:lstStyle/>
          <a:p>
            <a:r>
              <a:rPr lang="zh-CN" altLang="en-US">
                <a:solidFill>
                  <a:schemeClr val="dk1">
                    <a:lumMod val="85000"/>
                    <a:lumOff val="15000"/>
                  </a:schemeClr>
                </a:solidFill>
              </a:rPr>
              <a:t>任务</a:t>
            </a:r>
            <a:r>
              <a:rPr lang="en-US" altLang="zh-CN">
                <a:solidFill>
                  <a:schemeClr val="dk1">
                    <a:lumMod val="85000"/>
                    <a:lumOff val="15000"/>
                  </a:schemeClr>
                </a:solidFill>
              </a:rPr>
              <a:t>2</a:t>
            </a:r>
            <a:br>
              <a:rPr lang="zh-CN" altLang="en-US">
                <a:solidFill>
                  <a:schemeClr val="dk1">
                    <a:lumMod val="85000"/>
                    <a:lumOff val="15000"/>
                  </a:schemeClr>
                </a:solidFill>
              </a:rPr>
            </a:br>
            <a:r>
              <a:rPr lang="zh-CN" altLang="en-US">
                <a:solidFill>
                  <a:schemeClr val="dk1">
                    <a:lumMod val="85000"/>
                    <a:lumOff val="15000"/>
                  </a:schemeClr>
                </a:solidFill>
              </a:rPr>
              <a:t>航后讲评</a:t>
            </a:r>
            <a:endParaRPr lang="zh-CN" altLang="en-US">
              <a:solidFill>
                <a:schemeClr val="dk1">
                  <a:lumMod val="85000"/>
                  <a:lumOff val="15000"/>
                </a:schemeClr>
              </a:solidFill>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0638971" y="5416757"/>
            <a:ext cx="1553029" cy="1432837"/>
            <a:chOff x="10898414" y="5656121"/>
            <a:chExt cx="1293586" cy="1193473"/>
          </a:xfrm>
        </p:grpSpPr>
        <p:sp>
          <p:nvSpPr>
            <p:cNvPr id="13" name="任意多边形: 形状 12"/>
            <p:cNvSpPr/>
            <p:nvPr>
              <p:custDataLst>
                <p:tags r:id="rId2"/>
              </p:custDataLst>
            </p:nvPr>
          </p:nvSpPr>
          <p:spPr>
            <a:xfrm>
              <a:off x="10898414" y="6156789"/>
              <a:ext cx="678846" cy="692805"/>
            </a:xfrm>
            <a:custGeom>
              <a:avLst/>
              <a:gdLst>
                <a:gd name="connsiteX0" fmla="*/ 551985 w 826176"/>
                <a:gd name="connsiteY0" fmla="*/ 0 h 843164"/>
                <a:gd name="connsiteX1" fmla="*/ 826176 w 826176"/>
                <a:gd name="connsiteY1" fmla="*/ 418831 h 843164"/>
                <a:gd name="connsiteX2" fmla="*/ 551984 w 826176"/>
                <a:gd name="connsiteY2" fmla="*/ 843164 h 843164"/>
                <a:gd name="connsiteX3" fmla="*/ 0 w 826176"/>
                <a:gd name="connsiteY3" fmla="*/ 843164 h 843164"/>
              </a:gdLst>
              <a:ahLst/>
              <a:cxnLst>
                <a:cxn ang="0">
                  <a:pos x="connsiteX0" y="connsiteY0"/>
                </a:cxn>
                <a:cxn ang="0">
                  <a:pos x="connsiteX1" y="connsiteY1"/>
                </a:cxn>
                <a:cxn ang="0">
                  <a:pos x="connsiteX2" y="connsiteY2"/>
                </a:cxn>
                <a:cxn ang="0">
                  <a:pos x="connsiteX3" y="connsiteY3"/>
                </a:cxn>
              </a:cxnLst>
              <a:rect l="l" t="t" r="r" b="b"/>
              <a:pathLst>
                <a:path w="826176" h="843164">
                  <a:moveTo>
                    <a:pt x="551985" y="0"/>
                  </a:moveTo>
                  <a:lnTo>
                    <a:pt x="826176" y="418831"/>
                  </a:lnTo>
                  <a:lnTo>
                    <a:pt x="551984" y="843164"/>
                  </a:lnTo>
                  <a:lnTo>
                    <a:pt x="0" y="8431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kumimoji="1" lang="zh-CN" altLang="en-US" dirty="0">
                  <a:solidFill>
                    <a:schemeClr val="dk1">
                      <a:lumMod val="85000"/>
                      <a:lumOff val="15000"/>
                    </a:schemeClr>
                  </a:solidFill>
                  <a:latin typeface="微软雅黑" panose="020B0503020204020204" charset="-122"/>
                  <a:ea typeface="微软雅黑" panose="020B0503020204020204" charset="-122"/>
                </a:rPr>
                <a:t> </a:t>
              </a: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9" name="三角形 7"/>
            <p:cNvSpPr/>
            <p:nvPr>
              <p:custDataLst>
                <p:tags r:id="rId3"/>
              </p:custDataLst>
            </p:nvPr>
          </p:nvSpPr>
          <p:spPr>
            <a:xfrm>
              <a:off x="11420811" y="5656121"/>
              <a:ext cx="771189" cy="1193473"/>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solidFill>
                  <a:schemeClr val="dk1">
                    <a:lumMod val="85000"/>
                    <a:lumOff val="15000"/>
                  </a:schemeClr>
                </a:solidFill>
                <a:latin typeface="微软雅黑" panose="020B0503020204020204" charset="-122"/>
                <a:ea typeface="微软雅黑" panose="020B0503020204020204" charset="-122"/>
              </a:endParaRPr>
            </a:p>
          </p:txBody>
        </p:sp>
        <p:sp>
          <p:nvSpPr>
            <p:cNvPr id="19" name="三角形 8"/>
            <p:cNvSpPr/>
            <p:nvPr>
              <p:custDataLst>
                <p:tags r:id="rId4"/>
              </p:custDataLst>
            </p:nvPr>
          </p:nvSpPr>
          <p:spPr>
            <a:xfrm rot="10800000">
              <a:off x="11408088" y="6156530"/>
              <a:ext cx="405290" cy="3006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dk1">
                    <a:lumMod val="85000"/>
                    <a:lumOff val="15000"/>
                  </a:schemeClr>
                </a:solidFill>
                <a:latin typeface="微软雅黑" panose="020B0503020204020204" charset="-122"/>
                <a:ea typeface="微软雅黑" panose="020B0503020204020204" charset="-122"/>
              </a:endParaRPr>
            </a:p>
          </p:txBody>
        </p:sp>
      </p:grpSp>
      <p:sp>
        <p:nvSpPr>
          <p:cNvPr id="2" name="矩形 1"/>
          <p:cNvSpPr/>
          <p:nvPr>
            <p:custDataLst>
              <p:tags r:id="rId5"/>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6"/>
            </p:custDataLst>
          </p:nvPr>
        </p:nvSpPr>
        <p:spPr>
          <a:xfrm>
            <a:off x="3563620" y="1412240"/>
            <a:ext cx="1428750" cy="768350"/>
          </a:xfrm>
          <a:prstGeom prst="rect">
            <a:avLst/>
          </a:prstGeom>
          <a:noFill/>
        </p:spPr>
        <p:txBody>
          <a:bodyPr wrap="square" rtlCol="0"/>
          <a:lstStyle/>
          <a:p>
            <a:r>
              <a:rPr lang="en-US" altLang="zh-CN" sz="5400" b="1">
                <a:solidFill>
                  <a:schemeClr val="accent1"/>
                </a:solidFill>
                <a:latin typeface="微软雅黑" panose="020B0503020204020204" charset="-122"/>
                <a:ea typeface="微软雅黑" panose="020B0503020204020204" charset="-122"/>
                <a:sym typeface="Arial" panose="020B0604020202020204" pitchFamily="34" charset="0"/>
              </a:rPr>
              <a:t>01</a:t>
            </a:r>
            <a:endParaRPr lang="en-US" altLang="zh-CN" sz="5400" b="1">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119" name="直接连接符 118"/>
          <p:cNvCxnSpPr/>
          <p:nvPr>
            <p:custDataLst>
              <p:tags r:id="rId7"/>
            </p:custDataLst>
          </p:nvPr>
        </p:nvCxnSpPr>
        <p:spPr>
          <a:xfrm rot="10800000">
            <a:off x="3687135" y="215565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8"/>
            </p:custDataLst>
          </p:nvPr>
        </p:nvSpPr>
        <p:spPr>
          <a:xfrm>
            <a:off x="3588384" y="4050665"/>
            <a:ext cx="3240000" cy="621665"/>
          </a:xfrm>
          <a:prstGeom prst="rect">
            <a:avLst/>
          </a:prstGeom>
          <a:noFill/>
        </p:spPr>
        <p:txBody>
          <a:bodyPr wrap="square" rtlCol="0">
            <a:noAutofit/>
          </a:bodyPr>
          <a:lstStyle/>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乘务组讲评</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3"/>
          <p:cNvSpPr txBox="1"/>
          <p:nvPr>
            <p:custDataLst>
              <p:tags r:id="rId9"/>
            </p:custDataLst>
          </p:nvPr>
        </p:nvSpPr>
        <p:spPr>
          <a:xfrm>
            <a:off x="3598545" y="3143250"/>
            <a:ext cx="1616710" cy="768350"/>
          </a:xfrm>
          <a:prstGeom prst="rect">
            <a:avLst/>
          </a:prstGeom>
          <a:noFill/>
        </p:spPr>
        <p:txBody>
          <a:bodyPr wrap="square" rtlCol="0"/>
          <a:lstStyle/>
          <a:p>
            <a:r>
              <a:rPr lang="en-US" altLang="zh-CN" sz="5400" b="1">
                <a:solidFill>
                  <a:schemeClr val="accent1"/>
                </a:solidFill>
                <a:latin typeface="微软雅黑" panose="020B0503020204020204" charset="-122"/>
                <a:ea typeface="微软雅黑" panose="020B0503020204020204" charset="-122"/>
                <a:sym typeface="Arial" panose="020B0604020202020204" pitchFamily="34" charset="0"/>
              </a:rPr>
              <a:t>02</a:t>
            </a:r>
            <a:endParaRPr lang="en-US" altLang="zh-CN" sz="5400" b="1">
              <a:solidFill>
                <a:schemeClr val="accent1"/>
              </a:solidFill>
              <a:latin typeface="微软雅黑" panose="020B0503020204020204" charset="-122"/>
              <a:ea typeface="微软雅黑" panose="020B0503020204020204" charset="-122"/>
              <a:sym typeface="Arial" panose="020B0604020202020204" pitchFamily="34" charset="0"/>
            </a:endParaRPr>
          </a:p>
        </p:txBody>
      </p:sp>
      <p:cxnSp>
        <p:nvCxnSpPr>
          <p:cNvPr id="5" name="直接连接符 4"/>
          <p:cNvCxnSpPr/>
          <p:nvPr>
            <p:custDataLst>
              <p:tags r:id="rId10"/>
            </p:custDataLst>
          </p:nvPr>
        </p:nvCxnSpPr>
        <p:spPr>
          <a:xfrm rot="10800000">
            <a:off x="3722060" y="388666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custDataLst>
              <p:tags r:id="rId11"/>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rPr>
              <a:t>目录</a:t>
            </a:r>
            <a:endParaRPr lang="zh-CN" altLang="en-US" sz="3200" b="1" spc="800" dirty="0">
              <a:ln>
                <a:noFill/>
              </a:ln>
              <a:solidFill>
                <a:schemeClr val="lt1"/>
              </a:solidFill>
              <a:uFillTx/>
              <a:latin typeface="汉仪旗黑-85S" panose="00020600040101010101" pitchFamily="18" charset="-122"/>
              <a:ea typeface="汉仪旗黑-85S" panose="00020600040101010101" pitchFamily="18" charset="-122"/>
              <a:cs typeface="+mj-lt"/>
              <a:sym typeface="Arial" panose="020B0604020202020204" pitchFamily="34" charset="0"/>
            </a:endParaRPr>
          </a:p>
        </p:txBody>
      </p:sp>
      <p:sp>
        <p:nvSpPr>
          <p:cNvPr id="7" name="文本框 6"/>
          <p:cNvSpPr txBox="1"/>
          <p:nvPr>
            <p:custDataLst>
              <p:tags r:id="rId12"/>
            </p:custDataLst>
          </p:nvPr>
        </p:nvSpPr>
        <p:spPr>
          <a:xfrm>
            <a:off x="3588384" y="2382520"/>
            <a:ext cx="3240000" cy="621665"/>
          </a:xfrm>
          <a:prstGeom prst="rect">
            <a:avLst/>
          </a:prstGeom>
          <a:noFill/>
        </p:spPr>
        <p:txBody>
          <a:bodyPr wrap="square" rtlCol="0">
            <a:noAutofit/>
          </a:bodyPr>
          <a:p>
            <a:pPr algn="just">
              <a:lnSpc>
                <a:spcPct val="150000"/>
              </a:lnSpc>
              <a:spcAft>
                <a:spcPts val="2000"/>
              </a:spcAft>
            </a:pPr>
            <a:r>
              <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机组讲评</a:t>
            </a:r>
            <a:endParaRPr lang="zh-CN" altLang="en-US" sz="280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13"/>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Lst>
</file>

<file path=ppt/tags/tag1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Lst>
</file>

<file path=ppt/tags/tag1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Lst>
</file>

<file path=ppt/tags/tag1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1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1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3*i*2"/>
  <p:tag name="KSO_WM_UNIT_LAYERLEVEL" val="1"/>
  <p:tag name="KSO_WM_TAG_VERSION" val="1.0"/>
  <p:tag name="KSO_WM_BEAUTIFY_FLAG" val="#wm#"/>
</p:tagLst>
</file>

<file path=ppt/tags/tag11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3*i*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3*i*4"/>
  <p:tag name="KSO_WM_UNIT_LAYERLEVEL" val="1"/>
  <p:tag name="KSO_WM_TAG_VERSION" val="1.0"/>
  <p:tag name="KSO_WM_BEAUTIFY_FLAG" val="#wm#"/>
</p:tagLst>
</file>

<file path=ppt/tags/tag12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2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4*i*1"/>
  <p:tag name="KSO_WM_UNIT_LAYERLEVEL" val="1"/>
  <p:tag name="KSO_WM_TAG_VERSION" val="1.0"/>
  <p:tag name="KSO_WM_BEAUTIFY_FLAG" val="#wm#"/>
</p:tagLst>
</file>

<file path=ppt/tags/tag12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4*i*4"/>
  <p:tag name="KSO_WM_UNIT_LAYERLEVEL" val="1"/>
  <p:tag name="KSO_WM_TAG_VERSION" val="1.0"/>
  <p:tag name="KSO_WM_BEAUTIFY_FLAG" val="#wm#"/>
</p:tagLst>
</file>

<file path=ppt/tags/tag12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4*i*2"/>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4*i*3"/>
  <p:tag name="KSO_WM_UNIT_LAYERLEVEL" val="1"/>
  <p:tag name="KSO_WM_TAG_VERSION" val="1.0"/>
  <p:tag name="KSO_WM_BEAUTIFY_FLAG" val="#wm#"/>
</p:tagLst>
</file>

<file path=ppt/tags/tag13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3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5*i*1"/>
  <p:tag name="KSO_WM_UNIT_LAYERLEVEL" val="1"/>
  <p:tag name="KSO_WM_TAG_VERSION" val="1.0"/>
  <p:tag name="KSO_WM_BEAUTIFY_FLAG" val="#wm#"/>
</p:tagLst>
</file>

<file path=ppt/tags/tag13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5*i*2"/>
  <p:tag name="KSO_WM_UNIT_LAYERLEVEL" val="1"/>
  <p:tag name="KSO_WM_TAG_VERSION" val="1.0"/>
  <p:tag name="KSO_WM_BEAUTIFY_FLAG" val="#wm#"/>
</p:tagLst>
</file>

<file path=ppt/tags/tag1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2"/>
  <p:tag name="KSO_WM_UNIT_ID" val="_1*y*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5*i*3"/>
  <p:tag name="KSO_WM_UNIT_LAYERLEVEL" val="1"/>
  <p:tag name="KSO_WM_TAG_VERSION" val="1.0"/>
  <p:tag name="KSO_WM_BEAUTIFY_FLAG" val="#wm#"/>
</p:tagLst>
</file>

<file path=ppt/tags/tag14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5*i*4"/>
  <p:tag name="KSO_WM_UNIT_LAYERLEVEL" val="1"/>
  <p:tag name="KSO_WM_TAG_VERSION" val="1.0"/>
  <p:tag name="KSO_WM_BEAUTIFY_FLAG" val="#wm#"/>
</p:tagLst>
</file>

<file path=ppt/tags/tag14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3"/>
  <p:tag name="KSO_WM_UNIT_ID" val="_1*y*3"/>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6*i*4"/>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4"/>
  <p:tag name="KSO_WM_UNIT_ID" val="_1*y*4"/>
  <p:tag name="KSO_WM_UNIT_LAYERLEVEL" val="1"/>
  <p:tag name="KSO_WM_TAG_VERSION" val="1.0"/>
  <p:tag name="KSO_WM_BEAUTIFY_FLAG" val="#wm#"/>
</p:tagLst>
</file>

<file path=ppt/tags/tag16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6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6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7*i*4"/>
  <p:tag name="KSO_WM_UNIT_LAYERLEVEL" val="1"/>
  <p:tag name="KSO_WM_TAG_VERSION" val="1.0"/>
  <p:tag name="KSO_WM_BEAUTIFY_FLAG" val="#wm#"/>
</p:tagLst>
</file>

<file path=ppt/tags/tag1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6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8*i*2"/>
  <p:tag name="KSO_WM_UNIT_LAYERLEVEL" val="1"/>
  <p:tag name="KSO_WM_TAG_VERSION" val="1.0"/>
  <p:tag name="KSO_WM_BEAUTIFY_FLAG" val="#wm#"/>
</p:tagLst>
</file>

<file path=ppt/tags/tag1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7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7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7"/>
  <p:tag name="KSO_WM_UNIT_ID" val="_18*i*7"/>
  <p:tag name="KSO_WM_UNIT_LAYERLEVEL" val="1"/>
  <p:tag name="KSO_WM_TAG_VERSION" val="1.0"/>
  <p:tag name="KSO_WM_BEAUTIFY_FLAG" val="#wm#"/>
</p:tagLst>
</file>

<file path=ppt/tags/tag18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8"/>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8"/>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SHOW_EDIT_AREA_INDICATION" val="0"/>
  <p:tag name="KSO_WM_TEMPLATE_THUMBS_INDEX" val="1、4、5、6、7、8、9、11、13"/>
  <p:tag name="KSO_WM_TEMPLATE_SUBCATEGORY" val="0"/>
  <p:tag name="KSO_WM_TEMPLATE_COLOR_TYPE" val="1"/>
  <p:tag name="KSO_WM_TEMPLATE_MASTER_THUMB_INDEX" val="12"/>
  <p:tag name="KSO_WM_TAG_VERSION" val="1.0"/>
  <p:tag name="KSO_WM_BEAUTIFY_FLAG" val="#wm#"/>
  <p:tag name="KSO_WM_TEMPLATE_CATEGORY" val="custom"/>
  <p:tag name="KSO_WM_TEMPLATE_INDEX" val="20202548"/>
  <p:tag name="KSO_WM_TEMPLATE_MASTER_TYPE" val="1"/>
</p:tagLst>
</file>

<file path=ppt/tags/tag192.xml><?xml version="1.0" encoding="utf-8"?>
<p:tagLst xmlns:p="http://schemas.openxmlformats.org/presentationml/2006/main">
  <p:tag name="KSO_WM_UNIT_ISCONTENTSTITLE" val="0"/>
  <p:tag name="KSO_WM_UNIT_ISNUMDGMTITLE" val="0"/>
  <p:tag name="KSO_WM_UNIT_PRESET_TEXT" val="简约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8_1*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93.xml><?xml version="1.0" encoding="utf-8"?>
<p:tagLst xmlns:p="http://schemas.openxmlformats.org/presentationml/2006/main">
  <p:tag name="KSO_WM_TEMPLATE_THUMBS_INDEX" val="1、4、5、6、7、8、9、11、13、15"/>
  <p:tag name="KSO_WM_SLIDE_ID" val="custom202025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8"/>
  <p:tag name="KSO_WM_SLIDE_LAYOUT" val="a_b"/>
  <p:tag name="KSO_WM_SLIDE_LAYOUT_CNT" val="1_3"/>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1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1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6*i*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6915_6*l_h_f*1_2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6*l_h_i*1_2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6*l_h_i*1_2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6*l_h_f*1_3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6915_6*l_h_i*1_3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6915_6*l_h_i*1_3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05.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6*a*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06.xml><?xml version="1.0" encoding="utf-8"?>
<p:tagLst xmlns:p="http://schemas.openxmlformats.org/presentationml/2006/main">
  <p:tag name="KSO_WM_BEAUTIFY_FLAG" val="#wm#"/>
  <p:tag name="KSO_WM_TEMPLATE_CATEGORY" val="custom"/>
  <p:tag name="KSO_WM_TEMPLATE_INDEX" val="20206915"/>
  <p:tag name="KSO_WM_SLIDE_ID" val="custom20206915_6"/>
  <p:tag name="KSO_WM_TEMPLATE_SUBCATEGORY" val="0"/>
  <p:tag name="KSO_WM_TEMPLATE_MASTER_TYPE" val="1"/>
  <p:tag name="KSO_WM_TEMPLATE_COLOR_TYPE" val="1"/>
  <p:tag name="KSO_WM_SLIDE_TYPE" val="contents"/>
  <p:tag name="KSO_WM_SLIDE_SUBTYPE" val="diag"/>
  <p:tag name="KSO_WM_SLIDE_ITEM_CNT" val="6"/>
  <p:tag name="KSO_WM_SLIDE_INDEX" val="6"/>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207.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0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1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1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2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2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49:22&quot;,&quot;maxSize&quot;:{&quot;size1&quot;:20},&quot;minSize&quot;:{&quot;size1&quot;:11.2},&quot;normalSize&quot;:{&quot;size1&quot;:11.2},&quot;subLayout&quot;:[{&quot;id&quot;:&quot;2023-10-17T17:49:22&quot;,&quot;margin&quot;:{&quot;bottom&quot;:0.025999998673796654,&quot;left&quot;:1.2699999809265137,&quot;right&quot;:1.2699999809265137,&quot;top&quot;:0.4230000376701355},&quot;type&quot;:0},{&quot;id&quot;:&quot;2023-10-17T17:49:2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2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3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49:22&quot;,&quot;maxSize&quot;:{&quot;size1&quot;:20},&quot;minSize&quot;:{&quot;size1&quot;:11.2},&quot;normalSize&quot;:{&quot;size1&quot;:11.2},&quot;subLayout&quot;:[{&quot;id&quot;:&quot;2023-10-17T17:49:22&quot;,&quot;margin&quot;:{&quot;bottom&quot;:0.025999998673796654,&quot;left&quot;:1.2699999809265137,&quot;right&quot;:1.2699999809265137,&quot;top&quot;:0.4230000376701355},&quot;type&quot;:0},{&quot;id&quot;:&quot;2023-10-17T17:49:2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3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4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4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4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49:22&quot;,&quot;maxSize&quot;:{&quot;size1&quot;:20},&quot;minSize&quot;:{&quot;size1&quot;:11.2},&quot;normalSize&quot;:{&quot;size1&quot;:11.2},&quot;subLayout&quot;:[{&quot;id&quot;:&quot;2023-10-17T17:49:22&quot;,&quot;margin&quot;:{&quot;bottom&quot;:0.025999998673796654,&quot;left&quot;:1.2699999809265137,&quot;right&quot;:1.2699999809265137,&quot;top&quot;:0.4230000376701355},&quot;type&quot;:0},{&quot;id&quot;:&quot;2023-10-17T17:49:2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45.xml><?xml version="1.0" encoding="utf-8"?>
<p:tagLst xmlns:p="http://schemas.openxmlformats.org/presentationml/2006/main">
  <p:tag name="KSO_WM_UNIT_ISCONTENTSTITLE" val="0"/>
  <p:tag name="KSO_WM_UNIT_ISNUMDGMTITLE" val="0"/>
  <p:tag name="KSO_WM_UNIT_PRESET_TEXT" val="简约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8_1*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46.xml><?xml version="1.0" encoding="utf-8"?>
<p:tagLst xmlns:p="http://schemas.openxmlformats.org/presentationml/2006/main">
  <p:tag name="KSO_WM_TEMPLATE_THUMBS_INDEX" val="1、4、5、6、7、8、9、11、13、15"/>
  <p:tag name="KSO_WM_SLIDE_ID" val="custom202025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8"/>
  <p:tag name="KSO_WM_SLIDE_LAYOUT" val="a_b"/>
  <p:tag name="KSO_WM_SLIDE_LAYOUT_CNT" val="1_3"/>
</p:tagLst>
</file>

<file path=ppt/tags/tag2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6*i*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6*l_h_i*1_2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6*l_h_i*1_2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6*l_h_f*1_3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6915_6*l_h_i*1_3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6915_6*l_h_i*1_3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57.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6*a*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6*l_h_f*1_3_1"/>
  <p:tag name="KSO_WM_TEMPLATE_CATEGORY" val="custom"/>
  <p:tag name="KSO_WM_TEMPLATE_INDEX" val="20206915"/>
  <p:tag name="KSO_WM_UNIT_LAYERLEVEL" val="1_1_1"/>
  <p:tag name="KSO_WM_TAG_VERSION" val="1.0"/>
  <p:tag name="KSO_WM_BEAUTIFY_FLAG" val=""/>
  <p:tag name="KSO_WM_UNIT_PRESET_TEXT" val="请言简意赅的阐述您的观点。"/>
  <p:tag name="KSO_WM_UNIT_TEXT_FILL_FORE_SCHEMECOLOR_INDEX_BRIGHTNESS" val="0.25"/>
  <p:tag name="KSO_WM_UNIT_TEXT_FILL_FORE_SCHEMECOLOR_INDEX" val="13"/>
  <p:tag name="KSO_WM_UNIT_TEXT_FILL_TYPE" val="1"/>
</p:tagLst>
</file>

<file path=ppt/tags/tag259.xml><?xml version="1.0" encoding="utf-8"?>
<p:tagLst xmlns:p="http://schemas.openxmlformats.org/presentationml/2006/main">
  <p:tag name="KSO_WM_BEAUTIFY_FLAG" val="#wm#"/>
  <p:tag name="KSO_WM_TEMPLATE_CATEGORY" val="custom"/>
  <p:tag name="KSO_WM_TEMPLATE_INDEX" val="20206915"/>
  <p:tag name="KSO_WM_SLIDE_ID" val="custom20206915_6"/>
  <p:tag name="KSO_WM_TEMPLATE_SUBCATEGORY" val="0"/>
  <p:tag name="KSO_WM_TEMPLATE_MASTER_TYPE" val="1"/>
  <p:tag name="KSO_WM_TEMPLATE_COLOR_TYPE" val="1"/>
  <p:tag name="KSO_WM_SLIDE_TYPE" val="contents"/>
  <p:tag name="KSO_WM_SLIDE_SUBTYPE" val="diag"/>
  <p:tag name="KSO_WM_SLIDE_ITEM_CNT" val="6"/>
  <p:tag name="KSO_WM_SLIDE_INDEX" val="6"/>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6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63.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2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6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7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7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7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7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7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49:22&quot;,&quot;maxSize&quot;:{&quot;size1&quot;:20},&quot;minSize&quot;:{&quot;size1&quot;:11.2},&quot;normalSize&quot;:{&quot;size1&quot;:11.2},&quot;subLayout&quot;:[{&quot;id&quot;:&quot;2023-10-17T17:49:22&quot;,&quot;margin&quot;:{&quot;bottom&quot;:0.025999998673796654,&quot;left&quot;:1.2699999809265137,&quot;right&quot;:1.2699999809265137,&quot;top&quot;:0.4230000376701355},&quot;type&quot;:0},{&quot;id&quot;:&quot;2023-10-17T17:49:2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77.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8_7*e*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8_7*i*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7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548_7*a*1"/>
  <p:tag name="KSO_WM_TEMPLATE_CATEGORY" val="custom"/>
  <p:tag name="KSO_WM_TEMPLATE_INDEX" val="20202548"/>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p="http://schemas.openxmlformats.org/presentationml/2006/main">
  <p:tag name="KSO_WM_SLIDE_ID" val="custom2020254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8"/>
  <p:tag name="KSO_WM_SLIDE_LAYOUT" val="a_b_e"/>
  <p:tag name="KSO_WM_SLIDE_LAYOUT_CNT" val="1_1_1"/>
</p:tagLst>
</file>

<file path=ppt/tags/tag2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2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2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8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TEMPLATE_CATEGORY" val="diagram"/>
  <p:tag name="KSO_WM_TEMPLATE_INDEX" val="20189197"/>
  <p:tag name="KSO_WM_TAG_VERSION" val="1.0"/>
  <p:tag name="KSO_WM_UNIT_TYPE" val="l_h_a"/>
  <p:tag name="KSO_WM_UNIT_INDEX" val="1_2_1"/>
  <p:tag name="KSO_WM_UNIT_ID" val="diagram20189197_1*l_h_a*1_2_1"/>
  <p:tag name="KSO_WM_UNIT_LAYERLEVEL" val="1_1_1"/>
  <p:tag name="KSO_WM_UNIT_VALUE" val="12"/>
  <p:tag name="KSO_WM_UNIT_HIGHLIGHT" val="0"/>
  <p:tag name="KSO_WM_UNIT_COMPATIBLE" val="0"/>
  <p:tag name="KSO_WM_UNIT_CLEAR" val="0"/>
  <p:tag name="KSO_WM_BEAUTIFY_FLAG" val="#wm#"/>
  <p:tag name="KSO_WM_DIAGRAM_GROUP_CODE" val="l1-1"/>
  <p:tag name="KSO_WM_UNIT_PRESET_TEXT" val="执行能力方面"/>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TEMPLATE_CATEGORY" val="diagram"/>
  <p:tag name="KSO_WM_TEMPLATE_INDEX" val="20189197"/>
  <p:tag name="KSO_WM_TAG_VERSION" val="1.0"/>
  <p:tag name="KSO_WM_UNIT_TYPE" val="l_h_a"/>
  <p:tag name="KSO_WM_UNIT_INDEX" val="1_1_1"/>
  <p:tag name="KSO_WM_UNIT_ID" val="diagram20189197_1*l_h_a*1_1_1"/>
  <p:tag name="KSO_WM_UNIT_LAYERLEVEL" val="1_1_1"/>
  <p:tag name="KSO_WM_UNIT_VALUE" val="13"/>
  <p:tag name="KSO_WM_UNIT_HIGHLIGHT" val="0"/>
  <p:tag name="KSO_WM_UNIT_COMPATIBLE" val="0"/>
  <p:tag name="KSO_WM_UNIT_CLEAR" val="0"/>
  <p:tag name="KSO_WM_BEAUTIFY_FLAG" val="#wm#"/>
  <p:tag name="KSO_WM_DIAGRAM_GROUP_CODE" val="l1-1"/>
  <p:tag name="KSO_WM_UNIT_PRESET_TEXT" val="业务学习方面"/>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
  <p:tag name="KSO_WM_UNIT_ID" val="diagram20189197_1*l_i*1_1"/>
  <p:tag name="KSO_WM_UNIT_LAYERLEVEL" val="1_1"/>
  <p:tag name="KSO_WM_BEAUTIFY_FLAG" val="#wm#"/>
  <p:tag name="KSO_WM_DIAGRAM_GROUP_CODE" val="l1-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TAG_VERSION" val="1.0"/>
  <p:tag name="KSO_WM_BEAUTIFY_FLAG" val="#wm#"/>
  <p:tag name="KSO_WM_UNIT_TYPE" val="i"/>
  <p:tag name="KSO_WM_UNIT_ID" val="diagram20189197_1*i*5"/>
  <p:tag name="KSO_WM_TEMPLATE_CATEGORY" val="diagram"/>
  <p:tag name="KSO_WM_TEMPLATE_INDEX" val="20189197"/>
  <p:tag name="KSO_WM_UNIT_INDEX" val="5"/>
</p:tagLst>
</file>

<file path=ppt/tags/tag29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
  <p:tag name="KSO_WM_UNIT_ID" val="diagram20189197_1*l_i*1_2"/>
  <p:tag name="KSO_WM_UNIT_LAYERLEVEL" val="1_1"/>
  <p:tag name="KSO_WM_BEAUTIFY_FLAG" val="#wm#"/>
  <p:tag name="KSO_WM_DIAGRAM_GROUP_CODE" val="l1-1"/>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
  <p:tag name="KSO_WM_UNIT_ID" val="diagram20189197_1*l_i*1_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
  <p:tag name="KSO_WM_UNIT_ID" val="diagram20189197_1*l_i*1_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
  <p:tag name="KSO_WM_UNIT_ID" val="diagram20189197_1*l_i*1_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
  <p:tag name="KSO_WM_UNIT_ID" val="diagram20189197_1*l_i*1_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
  <p:tag name="KSO_WM_UNIT_ID" val="diagram20189197_1*l_i*1_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
  <p:tag name="KSO_WM_UNIT_ID" val="diagram20189197_1*l_i*1_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
  <p:tag name="KSO_WM_UNIT_ID" val="diagram20189197_1*l_i*1_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
  <p:tag name="KSO_WM_UNIT_ID" val="diagram20189197_1*l_i*1_1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
  <p:tag name="KSO_WM_UNIT_ID" val="diagram20189197_1*l_i*1_1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
  <p:tag name="KSO_WM_UNIT_ID" val="diagram20189197_1*l_i*1_1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
  <p:tag name="KSO_WM_UNIT_ID" val="diagram20189197_1*l_i*1_1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
  <p:tag name="KSO_WM_UNIT_ID" val="diagram20189197_1*l_i*1_1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0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
  <p:tag name="KSO_WM_UNIT_ID" val="diagram20189197_1*l_i*1_1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
  <p:tag name="KSO_WM_UNIT_ID" val="diagram20189197_1*l_i*1_1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
  <p:tag name="KSO_WM_UNIT_ID" val="diagram20189197_1*l_i*1_1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
  <p:tag name="KSO_WM_UNIT_ID" val="diagram20189197_1*l_i*1_1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
  <p:tag name="KSO_WM_UNIT_ID" val="diagram20189197_1*l_i*1_1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
  <p:tag name="KSO_WM_UNIT_ID" val="diagram20189197_1*l_i*1_2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
  <p:tag name="KSO_WM_UNIT_ID" val="diagram20189197_1*l_i*1_2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
  <p:tag name="KSO_WM_UNIT_ID" val="diagram20189197_1*l_i*1_2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3"/>
  <p:tag name="KSO_WM_UNIT_ID" val="diagram20189197_1*l_i*1_2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4"/>
  <p:tag name="KSO_WM_UNIT_ID" val="diagram20189197_1*l_i*1_2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5"/>
  <p:tag name="KSO_WM_UNIT_ID" val="diagram20189197_1*l_i*1_2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6"/>
  <p:tag name="KSO_WM_UNIT_ID" val="diagram20189197_1*l_i*1_2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7"/>
  <p:tag name="KSO_WM_UNIT_ID" val="diagram20189197_1*l_i*1_2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8"/>
  <p:tag name="KSO_WM_UNIT_ID" val="diagram20189197_1*l_i*1_2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9"/>
  <p:tag name="KSO_WM_UNIT_ID" val="diagram20189197_1*l_i*1_2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0"/>
  <p:tag name="KSO_WM_UNIT_ID" val="diagram20189197_1*l_i*1_3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1"/>
  <p:tag name="KSO_WM_UNIT_ID" val="diagram20189197_1*l_i*1_3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2"/>
  <p:tag name="KSO_WM_UNIT_ID" val="diagram20189197_1*l_i*1_3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3"/>
  <p:tag name="KSO_WM_UNIT_ID" val="diagram20189197_1*l_i*1_3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4"/>
  <p:tag name="KSO_WM_UNIT_ID" val="diagram20189197_1*l_i*1_3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5"/>
  <p:tag name="KSO_WM_UNIT_ID" val="diagram20189197_1*l_i*1_3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6"/>
  <p:tag name="KSO_WM_UNIT_ID" val="diagram20189197_1*l_i*1_3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7"/>
  <p:tag name="KSO_WM_UNIT_ID" val="diagram20189197_1*l_i*1_3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8"/>
  <p:tag name="KSO_WM_UNIT_ID" val="diagram20189197_1*l_i*1_3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39"/>
  <p:tag name="KSO_WM_UNIT_ID" val="diagram20189197_1*l_i*1_3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0"/>
  <p:tag name="KSO_WM_UNIT_ID" val="diagram20189197_1*l_i*1_4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1"/>
  <p:tag name="KSO_WM_UNIT_ID" val="diagram20189197_1*l_i*1_4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2"/>
  <p:tag name="KSO_WM_UNIT_ID" val="diagram20189197_1*l_i*1_4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3"/>
  <p:tag name="KSO_WM_UNIT_ID" val="diagram20189197_1*l_i*1_4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4"/>
  <p:tag name="KSO_WM_UNIT_ID" val="diagram20189197_1*l_i*1_4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5"/>
  <p:tag name="KSO_WM_UNIT_ID" val="diagram20189197_1*l_i*1_4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6"/>
  <p:tag name="KSO_WM_UNIT_ID" val="diagram20189197_1*l_i*1_4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7"/>
  <p:tag name="KSO_WM_UNIT_ID" val="diagram20189197_1*l_i*1_4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8"/>
  <p:tag name="KSO_WM_UNIT_ID" val="diagram20189197_1*l_i*1_4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49"/>
  <p:tag name="KSO_WM_UNIT_ID" val="diagram20189197_1*l_i*1_4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3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0"/>
  <p:tag name="KSO_WM_UNIT_ID" val="diagram20189197_1*l_i*1_5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1"/>
  <p:tag name="KSO_WM_UNIT_ID" val="diagram20189197_1*l_i*1_5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2"/>
  <p:tag name="KSO_WM_UNIT_ID" val="diagram20189197_1*l_i*1_5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3"/>
  <p:tag name="KSO_WM_UNIT_ID" val="diagram20189197_1*l_i*1_5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4"/>
  <p:tag name="KSO_WM_UNIT_ID" val="diagram20189197_1*l_i*1_5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5"/>
  <p:tag name="KSO_WM_UNIT_ID" val="diagram20189197_1*l_i*1_5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6"/>
  <p:tag name="KSO_WM_UNIT_ID" val="diagram20189197_1*l_i*1_5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7"/>
  <p:tag name="KSO_WM_UNIT_ID" val="diagram20189197_1*l_i*1_5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8"/>
  <p:tag name="KSO_WM_UNIT_ID" val="diagram20189197_1*l_i*1_5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59"/>
  <p:tag name="KSO_WM_UNIT_ID" val="diagram20189197_1*l_i*1_5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4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0"/>
  <p:tag name="KSO_WM_UNIT_ID" val="diagram20189197_1*l_i*1_6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1"/>
  <p:tag name="KSO_WM_UNIT_ID" val="diagram20189197_1*l_i*1_6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2"/>
  <p:tag name="KSO_WM_UNIT_ID" val="diagram20189197_1*l_i*1_6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3"/>
  <p:tag name="KSO_WM_UNIT_ID" val="diagram20189197_1*l_i*1_6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4"/>
  <p:tag name="KSO_WM_UNIT_ID" val="diagram20189197_1*l_i*1_64"/>
  <p:tag name="KSO_WM_UNIT_LAYERLEVEL" val="1_1"/>
  <p:tag name="KSO_WM_BEAUTIFY_FLAG" val="#wm#"/>
  <p:tag name="KSO_WM_DIAGRAM_GROUP_CODE" val="l1-1"/>
  <p:tag name="KSO_WM_UNIT_FILL_FORE_SCHEMECOLOR_INDEX_BRIGHTNESS" val="-0.25"/>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5"/>
  <p:tag name="KSO_WM_UNIT_ID" val="diagram20189197_1*l_i*1_6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5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6"/>
  <p:tag name="KSO_WM_UNIT_ID" val="diagram20189197_1*l_i*1_6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5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7"/>
  <p:tag name="KSO_WM_UNIT_ID" val="diagram20189197_1*l_i*1_6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5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8"/>
  <p:tag name="KSO_WM_UNIT_ID" val="diagram20189197_1*l_i*1_6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5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69"/>
  <p:tag name="KSO_WM_UNIT_ID" val="diagram20189197_1*l_i*1_6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0"/>
  <p:tag name="KSO_WM_UNIT_ID" val="diagram20189197_1*l_i*1_7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1"/>
  <p:tag name="KSO_WM_UNIT_ID" val="diagram20189197_1*l_i*1_7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2"/>
  <p:tag name="KSO_WM_UNIT_ID" val="diagram20189197_1*l_i*1_7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6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3"/>
  <p:tag name="KSO_WM_UNIT_ID" val="diagram20189197_1*l_i*1_7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6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4"/>
  <p:tag name="KSO_WM_UNIT_ID" val="diagram20189197_1*l_i*1_7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6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5"/>
  <p:tag name="KSO_WM_UNIT_ID" val="diagram20189197_1*l_i*1_7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6"/>
  <p:tag name="KSO_WM_UNIT_ID" val="diagram20189197_1*l_i*1_76"/>
  <p:tag name="KSO_WM_UNIT_LAYERLEVEL" val="1_1"/>
  <p:tag name="KSO_WM_BEAUTIFY_FLAG" val="#wm#"/>
  <p:tag name="KSO_WM_DIAGRAM_GROUP_CODE" val="l1-1"/>
  <p:tag name="KSO_WM_UNIT_FILL_FORE_SCHEMECOLOR_INDEX_BRIGHTNESS" val="-0.25"/>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36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7"/>
  <p:tag name="KSO_WM_UNIT_ID" val="diagram20189197_1*l_i*1_7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6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8"/>
  <p:tag name="KSO_WM_UNIT_ID" val="diagram20189197_1*l_i*1_7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79"/>
  <p:tag name="KSO_WM_UNIT_ID" val="diagram20189197_1*l_i*1_7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0"/>
  <p:tag name="KSO_WM_UNIT_ID" val="diagram20189197_1*l_i*1_8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1"/>
  <p:tag name="KSO_WM_UNIT_ID" val="diagram20189197_1*l_i*1_8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2"/>
  <p:tag name="KSO_WM_UNIT_ID" val="diagram20189197_1*l_i*1_8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3"/>
  <p:tag name="KSO_WM_UNIT_ID" val="diagram20189197_1*l_i*1_8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4"/>
  <p:tag name="KSO_WM_UNIT_ID" val="diagram20189197_1*l_i*1_8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5"/>
  <p:tag name="KSO_WM_UNIT_ID" val="diagram20189197_1*l_i*1_8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6"/>
  <p:tag name="KSO_WM_UNIT_ID" val="diagram20189197_1*l_i*1_8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7"/>
  <p:tag name="KSO_WM_UNIT_ID" val="diagram20189197_1*l_i*1_8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8"/>
  <p:tag name="KSO_WM_UNIT_ID" val="diagram20189197_1*l_i*1_8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89"/>
  <p:tag name="KSO_WM_UNIT_ID" val="diagram20189197_1*l_i*1_8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0"/>
  <p:tag name="KSO_WM_UNIT_ID" val="diagram20189197_1*l_i*1_90"/>
  <p:tag name="KSO_WM_UNIT_LAYERLEVEL" val="1_1"/>
  <p:tag name="KSO_WM_BEAUTIFY_FLAG" val="#wm#"/>
  <p:tag name="KSO_WM_DIAGRAM_GROUP_CODE" val="l1-1"/>
  <p:tag name="KSO_WM_UNIT_FILL_FORE_SCHEMECOLOR_INDEX_BRIGHTNESS" val="-0.25"/>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1"/>
  <p:tag name="KSO_WM_UNIT_ID" val="diagram20189197_1*l_i*1_91"/>
  <p:tag name="KSO_WM_UNIT_LAYERLEVEL" val="1_1"/>
  <p:tag name="KSO_WM_BEAUTIFY_FLAG" val="#wm#"/>
  <p:tag name="KSO_WM_DIAGRAM_GROUP_CODE" val="l1-1"/>
  <p:tag name="KSO_WM_UNIT_FILL_FORE_SCHEMECOLOR_INDEX_BRIGHTNESS" val="-0.25"/>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2"/>
  <p:tag name="KSO_WM_UNIT_ID" val="diagram20189197_1*l_i*1_92"/>
  <p:tag name="KSO_WM_UNIT_LAYERLEVEL" val="1_1"/>
  <p:tag name="KSO_WM_BEAUTIFY_FLAG" val="#wm#"/>
  <p:tag name="KSO_WM_DIAGRAM_GROUP_CODE" val="l1-1"/>
  <p:tag name="KSO_WM_UNIT_FILL_FORE_SCHEMECOLOR_INDEX_BRIGHTNESS" val="-0.25"/>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3"/>
  <p:tag name="KSO_WM_UNIT_ID" val="diagram20189197_1*l_i*1_9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4"/>
  <p:tag name="KSO_WM_UNIT_ID" val="diagram20189197_1*l_i*1_9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5"/>
  <p:tag name="KSO_WM_UNIT_ID" val="diagram20189197_1*l_i*1_95"/>
  <p:tag name="KSO_WM_UNIT_LAYERLEVEL" val="1_1"/>
  <p:tag name="KSO_WM_BEAUTIFY_FLAG" val="#wm#"/>
  <p:tag name="KSO_WM_DIAGRAM_GROUP_CODE" val="l1-1"/>
  <p:tag name="KSO_WM_UNIT_FILL_FORE_SCHEMECOLOR_INDEX_BRIGHTNESS" val="-0.25"/>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6"/>
  <p:tag name="KSO_WM_UNIT_ID" val="diagram20189197_1*l_i*1_96"/>
  <p:tag name="KSO_WM_UNIT_LAYERLEVEL" val="1_1"/>
  <p:tag name="KSO_WM_BEAUTIFY_FLAG" val="#wm#"/>
  <p:tag name="KSO_WM_DIAGRAM_GROUP_CODE" val="l1-1"/>
  <p:tag name="KSO_WM_UNIT_FILL_FORE_SCHEMECOLOR_INDEX_BRIGHTNESS" val="-0.25"/>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38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7"/>
  <p:tag name="KSO_WM_UNIT_ID" val="diagram20189197_1*l_i*1_9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8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8"/>
  <p:tag name="KSO_WM_UNIT_ID" val="diagram20189197_1*l_i*1_9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99"/>
  <p:tag name="KSO_WM_UNIT_ID" val="diagram20189197_1*l_i*1_9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0"/>
  <p:tag name="KSO_WM_UNIT_ID" val="diagram20189197_1*l_i*1_10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1"/>
  <p:tag name="KSO_WM_UNIT_ID" val="diagram20189197_1*l_i*1_10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2"/>
  <p:tag name="KSO_WM_UNIT_ID" val="diagram20189197_1*l_i*1_10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3"/>
  <p:tag name="KSO_WM_UNIT_ID" val="diagram20189197_1*l_i*1_10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4"/>
  <p:tag name="KSO_WM_UNIT_ID" val="diagram20189197_1*l_i*1_10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5"/>
  <p:tag name="KSO_WM_UNIT_ID" val="diagram20189197_1*l_i*1_10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6"/>
  <p:tag name="KSO_WM_UNIT_ID" val="diagram20189197_1*l_i*1_10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9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7"/>
  <p:tag name="KSO_WM_UNIT_ID" val="diagram20189197_1*l_i*1_107"/>
  <p:tag name="KSO_WM_UNIT_LAYERLEVEL" val="1_1"/>
  <p:tag name="KSO_WM_BEAUTIFY_FLAG" val="#wm#"/>
  <p:tag name="KSO_WM_DIAGRAM_GROUP_CODE" val="l1-1"/>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8"/>
  <p:tag name="KSO_WM_UNIT_ID" val="diagram20189197_1*l_i*1_10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09"/>
  <p:tag name="KSO_WM_UNIT_ID" val="diagram20189197_1*l_i*1_10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39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0"/>
  <p:tag name="KSO_WM_UNIT_ID" val="diagram20189197_1*l_i*1_11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1"/>
  <p:tag name="KSO_WM_UNIT_ID" val="diagram20189197_1*l_i*1_11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2"/>
  <p:tag name="KSO_WM_UNIT_ID" val="diagram20189197_1*l_i*1_11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3"/>
  <p:tag name="KSO_WM_UNIT_ID" val="diagram20189197_1*l_i*1_11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4"/>
  <p:tag name="KSO_WM_UNIT_ID" val="diagram20189197_1*l_i*1_11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5"/>
  <p:tag name="KSO_WM_UNIT_ID" val="diagram20189197_1*l_i*1_11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6"/>
  <p:tag name="KSO_WM_UNIT_ID" val="diagram20189197_1*l_i*1_11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7"/>
  <p:tag name="KSO_WM_UNIT_ID" val="diagram20189197_1*l_i*1_11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8"/>
  <p:tag name="KSO_WM_UNIT_ID" val="diagram20189197_1*l_i*1_11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0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19"/>
  <p:tag name="KSO_WM_UNIT_ID" val="diagram20189197_1*l_i*1_11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0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0"/>
  <p:tag name="KSO_WM_UNIT_ID" val="diagram20189197_1*l_i*1_12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1"/>
  <p:tag name="KSO_WM_UNIT_ID" val="diagram20189197_1*l_i*1_12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2"/>
  <p:tag name="KSO_WM_UNIT_ID" val="diagram20189197_1*l_i*1_12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3"/>
  <p:tag name="KSO_WM_UNIT_ID" val="diagram20189197_1*l_i*1_12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4"/>
  <p:tag name="KSO_WM_UNIT_ID" val="diagram20189197_1*l_i*1_12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5"/>
  <p:tag name="KSO_WM_UNIT_ID" val="diagram20189197_1*l_i*1_12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6"/>
  <p:tag name="KSO_WM_UNIT_ID" val="diagram20189197_1*l_i*1_12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7"/>
  <p:tag name="KSO_WM_UNIT_ID" val="diagram20189197_1*l_i*1_12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8"/>
  <p:tag name="KSO_WM_UNIT_ID" val="diagram20189197_1*l_i*1_12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29"/>
  <p:tag name="KSO_WM_UNIT_ID" val="diagram20189197_1*l_i*1_12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0"/>
  <p:tag name="KSO_WM_UNIT_ID" val="diagram20189197_1*l_i*1_13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1"/>
  <p:tag name="KSO_WM_UNIT_ID" val="diagram20189197_1*l_i*1_13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2"/>
  <p:tag name="KSO_WM_UNIT_ID" val="diagram20189197_1*l_i*1_13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3"/>
  <p:tag name="KSO_WM_UNIT_ID" val="diagram20189197_1*l_i*1_13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4"/>
  <p:tag name="KSO_WM_UNIT_ID" val="diagram20189197_1*l_i*1_13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5"/>
  <p:tag name="KSO_WM_UNIT_ID" val="diagram20189197_1*l_i*1_13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6"/>
  <p:tag name="KSO_WM_UNIT_ID" val="diagram20189197_1*l_i*1_13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7"/>
  <p:tag name="KSO_WM_UNIT_ID" val="diagram20189197_1*l_i*1_13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8"/>
  <p:tag name="KSO_WM_UNIT_ID" val="diagram20189197_1*l_i*1_13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39"/>
  <p:tag name="KSO_WM_UNIT_ID" val="diagram20189197_1*l_i*1_13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2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0"/>
  <p:tag name="KSO_WM_UNIT_ID" val="diagram20189197_1*l_i*1_14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1"/>
  <p:tag name="KSO_WM_UNIT_ID" val="diagram20189197_1*l_i*1_14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2"/>
  <p:tag name="KSO_WM_UNIT_ID" val="diagram20189197_1*l_i*1_14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3"/>
  <p:tag name="KSO_WM_UNIT_ID" val="diagram20189197_1*l_i*1_14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4"/>
  <p:tag name="KSO_WM_UNIT_ID" val="diagram20189197_1*l_i*1_14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5"/>
  <p:tag name="KSO_WM_UNIT_ID" val="diagram20189197_1*l_i*1_14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6"/>
  <p:tag name="KSO_WM_UNIT_ID" val="diagram20189197_1*l_i*1_14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7"/>
  <p:tag name="KSO_WM_UNIT_ID" val="diagram20189197_1*l_i*1_14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8"/>
  <p:tag name="KSO_WM_UNIT_ID" val="diagram20189197_1*l_i*1_14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49"/>
  <p:tag name="KSO_WM_UNIT_ID" val="diagram20189197_1*l_i*1_14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0"/>
  <p:tag name="KSO_WM_UNIT_ID" val="diagram20189197_1*l_i*1_15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1"/>
  <p:tag name="KSO_WM_UNIT_ID" val="diagram20189197_1*l_i*1_15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2"/>
  <p:tag name="KSO_WM_UNIT_ID" val="diagram20189197_1*l_i*1_15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3"/>
  <p:tag name="KSO_WM_UNIT_ID" val="diagram20189197_1*l_i*1_15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4"/>
  <p:tag name="KSO_WM_UNIT_ID" val="diagram20189197_1*l_i*1_15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5"/>
  <p:tag name="KSO_WM_UNIT_ID" val="diagram20189197_1*l_i*1_15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6"/>
  <p:tag name="KSO_WM_UNIT_ID" val="diagram20189197_1*l_i*1_15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7"/>
  <p:tag name="KSO_WM_UNIT_ID" val="diagram20189197_1*l_i*1_15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8"/>
  <p:tag name="KSO_WM_UNIT_ID" val="diagram20189197_1*l_i*1_15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59"/>
  <p:tag name="KSO_WM_UNIT_ID" val="diagram20189197_1*l_i*1_15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4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0"/>
  <p:tag name="KSO_WM_UNIT_ID" val="diagram20189197_1*l_i*1_16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1"/>
  <p:tag name="KSO_WM_UNIT_ID" val="diagram20189197_1*l_i*1_16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2"/>
  <p:tag name="KSO_WM_UNIT_ID" val="diagram20189197_1*l_i*1_16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3"/>
  <p:tag name="KSO_WM_UNIT_ID" val="diagram20189197_1*l_i*1_16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4"/>
  <p:tag name="KSO_WM_UNIT_ID" val="diagram20189197_1*l_i*1_16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5"/>
  <p:tag name="KSO_WM_UNIT_ID" val="diagram20189197_1*l_i*1_16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6"/>
  <p:tag name="KSO_WM_UNIT_ID" val="diagram20189197_1*l_i*1_16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7"/>
  <p:tag name="KSO_WM_UNIT_ID" val="diagram20189197_1*l_i*1_16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8"/>
  <p:tag name="KSO_WM_UNIT_ID" val="diagram20189197_1*l_i*1_16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69"/>
  <p:tag name="KSO_WM_UNIT_ID" val="diagram20189197_1*l_i*1_16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5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0"/>
  <p:tag name="KSO_WM_UNIT_ID" val="diagram20189197_1*l_i*1_17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1"/>
  <p:tag name="KSO_WM_UNIT_ID" val="diagram20189197_1*l_i*1_17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2"/>
  <p:tag name="KSO_WM_UNIT_ID" val="diagram20189197_1*l_i*1_17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3"/>
  <p:tag name="KSO_WM_UNIT_ID" val="diagram20189197_1*l_i*1_17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4"/>
  <p:tag name="KSO_WM_UNIT_ID" val="diagram20189197_1*l_i*1_17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5"/>
  <p:tag name="KSO_WM_UNIT_ID" val="diagram20189197_1*l_i*1_17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6"/>
  <p:tag name="KSO_WM_UNIT_ID" val="diagram20189197_1*l_i*1_17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7"/>
  <p:tag name="KSO_WM_UNIT_ID" val="diagram20189197_1*l_i*1_17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8"/>
  <p:tag name="KSO_WM_UNIT_ID" val="diagram20189197_1*l_i*1_17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79"/>
  <p:tag name="KSO_WM_UNIT_ID" val="diagram20189197_1*l_i*1_17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6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0"/>
  <p:tag name="KSO_WM_UNIT_ID" val="diagram20189197_1*l_i*1_18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1"/>
  <p:tag name="KSO_WM_UNIT_ID" val="diagram20189197_1*l_i*1_18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2"/>
  <p:tag name="KSO_WM_UNIT_ID" val="diagram20189197_1*l_i*1_18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3"/>
  <p:tag name="KSO_WM_UNIT_ID" val="diagram20189197_1*l_i*1_18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4"/>
  <p:tag name="KSO_WM_UNIT_ID" val="diagram20189197_1*l_i*1_18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5"/>
  <p:tag name="KSO_WM_UNIT_ID" val="diagram20189197_1*l_i*1_18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6"/>
  <p:tag name="KSO_WM_UNIT_ID" val="diagram20189197_1*l_i*1_18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7"/>
  <p:tag name="KSO_WM_UNIT_ID" val="diagram20189197_1*l_i*1_18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8"/>
  <p:tag name="KSO_WM_UNIT_ID" val="diagram20189197_1*l_i*1_18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89"/>
  <p:tag name="KSO_WM_UNIT_ID" val="diagram20189197_1*l_i*1_18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0"/>
  <p:tag name="KSO_WM_UNIT_ID" val="diagram20189197_1*l_i*1_19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1"/>
  <p:tag name="KSO_WM_UNIT_ID" val="diagram20189197_1*l_i*1_19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2"/>
  <p:tag name="KSO_WM_UNIT_ID" val="diagram20189197_1*l_i*1_19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3"/>
  <p:tag name="KSO_WM_UNIT_ID" val="diagram20189197_1*l_i*1_19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4"/>
  <p:tag name="KSO_WM_UNIT_ID" val="diagram20189197_1*l_i*1_19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5"/>
  <p:tag name="KSO_WM_UNIT_ID" val="diagram20189197_1*l_i*1_19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6"/>
  <p:tag name="KSO_WM_UNIT_ID" val="diagram20189197_1*l_i*1_19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7"/>
  <p:tag name="KSO_WM_UNIT_ID" val="diagram20189197_1*l_i*1_19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8"/>
  <p:tag name="KSO_WM_UNIT_ID" val="diagram20189197_1*l_i*1_19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199"/>
  <p:tag name="KSO_WM_UNIT_ID" val="diagram20189197_1*l_i*1_19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8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0"/>
  <p:tag name="KSO_WM_UNIT_ID" val="diagram20189197_1*l_i*1_20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1"/>
  <p:tag name="KSO_WM_UNIT_ID" val="diagram20189197_1*l_i*1_20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2"/>
  <p:tag name="KSO_WM_UNIT_ID" val="diagram20189197_1*l_i*1_20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3"/>
  <p:tag name="KSO_WM_UNIT_ID" val="diagram20189197_1*l_i*1_20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4"/>
  <p:tag name="KSO_WM_UNIT_ID" val="diagram20189197_1*l_i*1_20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5"/>
  <p:tag name="KSO_WM_UNIT_ID" val="diagram20189197_1*l_i*1_20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6"/>
  <p:tag name="KSO_WM_UNIT_ID" val="diagram20189197_1*l_i*1_20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7"/>
  <p:tag name="KSO_WM_UNIT_ID" val="diagram20189197_1*l_i*1_20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8"/>
  <p:tag name="KSO_WM_UNIT_ID" val="diagram20189197_1*l_i*1_20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09"/>
  <p:tag name="KSO_WM_UNIT_ID" val="diagram20189197_1*l_i*1_20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0"/>
  <p:tag name="KSO_WM_UNIT_ID" val="diagram20189197_1*l_i*1_21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1"/>
  <p:tag name="KSO_WM_UNIT_ID" val="diagram20189197_1*l_i*1_21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0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2"/>
  <p:tag name="KSO_WM_UNIT_ID" val="diagram20189197_1*l_i*1_21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0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3"/>
  <p:tag name="KSO_WM_UNIT_ID" val="diagram20189197_1*l_i*1_21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0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4"/>
  <p:tag name="KSO_WM_UNIT_ID" val="diagram20189197_1*l_i*1_21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5"/>
  <p:tag name="KSO_WM_UNIT_ID" val="diagram20189197_1*l_i*1_21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6"/>
  <p:tag name="KSO_WM_UNIT_ID" val="diagram20189197_1*l_i*1_21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7"/>
  <p:tag name="KSO_WM_UNIT_ID" val="diagram20189197_1*l_i*1_21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8"/>
  <p:tag name="KSO_WM_UNIT_ID" val="diagram20189197_1*l_i*1_21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08.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19"/>
  <p:tag name="KSO_WM_UNIT_ID" val="diagram20189197_1*l_i*1_219"/>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09.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0"/>
  <p:tag name="KSO_WM_UNIT_ID" val="diagram20189197_1*l_i*1_220"/>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1"/>
  <p:tag name="KSO_WM_UNIT_ID" val="diagram20189197_1*l_i*1_221"/>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11.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2"/>
  <p:tag name="KSO_WM_UNIT_ID" val="diagram20189197_1*l_i*1_222"/>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3"/>
  <p:tag name="KSO_WM_UNIT_ID" val="diagram20189197_1*l_i*1_223"/>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4"/>
  <p:tag name="KSO_WM_UNIT_ID" val="diagram20189197_1*l_i*1_224"/>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5"/>
  <p:tag name="KSO_WM_UNIT_ID" val="diagram20189197_1*l_i*1_225"/>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6"/>
  <p:tag name="KSO_WM_UNIT_ID" val="diagram20189197_1*l_i*1_226"/>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7"/>
  <p:tag name="KSO_WM_UNIT_ID" val="diagram20189197_1*l_i*1_227"/>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TEMPLATE_CATEGORY" val="diagram"/>
  <p:tag name="KSO_WM_TEMPLATE_INDEX" val="20189197"/>
  <p:tag name="KSO_WM_TAG_VERSION" val="1.0"/>
  <p:tag name="KSO_WM_UNIT_TYPE" val="l_i"/>
  <p:tag name="KSO_WM_UNIT_INDEX" val="1_228"/>
  <p:tag name="KSO_WM_UNIT_ID" val="diagram20189197_1*l_i*1_228"/>
  <p:tag name="KSO_WM_UNIT_LAYERLEVEL" val="1_1"/>
  <p:tag name="KSO_WM_BEAUTIFY_FLAG" val="#wm#"/>
  <p:tag name="KSO_WM_DIAGRAM_GROUP_CODE" val="l1-1"/>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49:23&quot;,&quot;maxSize&quot;:{&quot;size1&quot;:20},&quot;minSize&quot;:{&quot;size1&quot;:11.2},&quot;normalSize&quot;:{&quot;size1&quot;:11.2},&quot;subLayout&quot;:[{&quot;id&quot;:&quot;2023-10-17T17:49:23&quot;,&quot;margin&quot;:{&quot;bottom&quot;:0.025999998673796654,&quot;left&quot;:1.2699999809265137,&quot;right&quot;:1.2699999809265137,&quot;top&quot;:0.4230000376701355},&quot;type&quot;:0},{&quot;id&quot;:&quot;2023-10-17T17:49:2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2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25.xml><?xml version="1.0" encoding="utf-8"?>
<p:tagLst xmlns:p="http://schemas.openxmlformats.org/presentationml/2006/main">
  <p:tag name="KSO_WM_TEMPLATE_CATEGORY" val="diagram"/>
  <p:tag name="KSO_WM_TEMPLATE_INDEX" val="20189197"/>
  <p:tag name="KSO_WM_TAG_VERSION" val="1.0"/>
  <p:tag name="KSO_WM_UNIT_TYPE" val="l_h_f"/>
  <p:tag name="KSO_WM_UNIT_INDEX" val="1_2_1"/>
  <p:tag name="KSO_WM_UNIT_ID" val="diagram20189197_1*l_h_f*1_2_1"/>
  <p:tag name="KSO_WM_UNIT_LAYERLEVEL" val="1_1_1"/>
  <p:tag name="KSO_WM_UNIT_VALUE" val="238"/>
  <p:tag name="KSO_WM_UNIT_HIGHLIGHT" val="0"/>
  <p:tag name="KSO_WM_UNIT_COMPATIBLE" val="0"/>
  <p:tag name="KSO_WM_UNIT_CLEAR" val="0"/>
  <p:tag name="KSO_WM_BEAUTIFY_FLAG" val=""/>
  <p:tag name="KSO_WM_DIAGRAM_GROUP_CODE" val="l1-1"/>
  <p:tag name="KSO_WM_UNIT_PRESET_TEXT" val="以下为执行能力方面不足之处具体论述，后补充案例&#13;对所做工作的执行能力存在欠缺，特别是在工作中遇到繁琐、复杂的事情，抱有能拖就拖的心态，今天不行，就等明天再说，对问题采取逃避的方法，不是自己力求寻找对策，而是等待办法自己出现。"/>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49:23&quot;,&quot;maxSize&quot;:{&quot;size1&quot;:20},&quot;minSize&quot;:{&quot;size1&quot;:11.2},&quot;normalSize&quot;:{&quot;size1&quot;:11.2},&quot;subLayout&quot;:[{&quot;id&quot;:&quot;2023-10-17T17:49:23&quot;,&quot;margin&quot;:{&quot;bottom&quot;:0.025999998673796654,&quot;left&quot;:1.2699999809265137,&quot;right&quot;:1.2699999809265137,&quot;top&quot;:0.4230000376701355},&quot;type&quot;:0},{&quot;id&quot;:&quot;2023-10-17T17:49:2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5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2*i*3"/>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1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15"/>
  <p:tag name="KSO_WM_UNIT_TEXT_FILL_FORE_SCHEMECOLOR_INDEX" val="13"/>
  <p:tag name="KSO_WM_UNIT_TEXT_FILL_TYPE"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53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5595_4*q_h_f*1_3_1"/>
  <p:tag name="KSO_WM_TEMPLATE_CATEGORY" val="diagram"/>
  <p:tag name="KSO_WM_TEMPLATE_INDEX" val="20205595"/>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请尽量言简意赅的阐述观点。"/>
  <p:tag name="KSO_WM_UNIT_TEXT_FILL_FORE_SCHEMECOLOR_INDEX_BRIGHTNESS" val="0.25"/>
  <p:tag name="KSO_WM_UNIT_TEXT_FILL_FORE_SCHEMECOLOR_INDEX" val="13"/>
  <p:tag name="KSO_WM_UNIT_TEXT_FILL_TYPE" val="1"/>
</p:tagLst>
</file>

<file path=ppt/tags/tag53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17T17:49:23&quot;,&quot;maxSize&quot;:{&quot;size1&quot;:20},&quot;minSize&quot;:{&quot;size1&quot;:11.2},&quot;normalSize&quot;:{&quot;size1&quot;:11.2},&quot;subLayout&quot;:[{&quot;id&quot;:&quot;2023-10-17T17:49:23&quot;,&quot;margin&quot;:{&quot;bottom&quot;:0.025999998673796654,&quot;left&quot;:1.2699999809265137,&quot;right&quot;:1.2699999809265137,&quot;top&quot;:0.4230000376701355},&quot;type&quot;:0},{&quot;id&quot;:&quot;2023-10-17T17:49:2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3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2548_15*a*1"/>
  <p:tag name="KSO_WM_TEMPLATE_CATEGORY" val="custom"/>
  <p:tag name="KSO_WM_TEMPLATE_INDEX" val="20202548"/>
  <p:tag name="KSO_WM_UNIT_LAYERLEVEL" val="1"/>
  <p:tag name="KSO_WM_TAG_VERSION" val="1.0"/>
  <p:tag name="KSO_WM_BEAUTIFY_FLAG" val="#wm#"/>
  <p:tag name="KSO_WM_UNIT_PRESET_TEXT" val="THANKS"/>
  <p:tag name="KSO_WM_UNIT_TEXT_FILL_FORE_SCHEMECOLOR_INDEX_BRIGHTNESS" val="0.15"/>
  <p:tag name="KSO_WM_UNIT_TEXT_FILL_FORE_SCHEMECOLOR_INDEX" val="13"/>
  <p:tag name="KSO_WM_UNIT_TEXT_FILL_TYPE" val="1"/>
</p:tagLst>
</file>

<file path=ppt/tags/tag536.xml><?xml version="1.0" encoding="utf-8"?>
<p:tagLst xmlns:p="http://schemas.openxmlformats.org/presentationml/2006/main">
  <p:tag name="KSO_WM_SLIDE_ID" val="custom20202548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548"/>
  <p:tag name="KSO_WM_SLIDE_LAYOUT" val="a_b"/>
  <p:tag name="KSO_WM_SLIDE_LAYOUT_CNT" val="1_1"/>
</p:tagLst>
</file>

<file path=ppt/tags/tag537.xml><?xml version="1.0" encoding="utf-8"?>
<p:tagLst xmlns:p="http://schemas.openxmlformats.org/presentationml/2006/main">
  <p:tag name="commondata" val="eyJoZGlkIjoiNWRlZmI2OTVkNWIwNjYxZmU0NTZiMTY3MTY4YzMyOTQifQ=="/>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5">
      <a:dk1>
        <a:srgbClr val="000000"/>
      </a:dk1>
      <a:lt1>
        <a:srgbClr val="FFFFFF"/>
      </a:lt1>
      <a:dk2>
        <a:srgbClr val="F2F2F2"/>
      </a:dk2>
      <a:lt2>
        <a:srgbClr val="FFFFFF"/>
      </a:lt2>
      <a:accent1>
        <a:srgbClr val="5D53C4"/>
      </a:accent1>
      <a:accent2>
        <a:srgbClr val="815EC5"/>
      </a:accent2>
      <a:accent3>
        <a:srgbClr val="4B58C3"/>
      </a:accent3>
      <a:accent4>
        <a:srgbClr val="5697A8"/>
      </a:accent4>
      <a:accent5>
        <a:srgbClr val="54AD9D"/>
      </a:accent5>
      <a:accent6>
        <a:srgbClr val="53C495"/>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662</Words>
  <Application>WPS 演示</Application>
  <PresentationFormat>宽屏</PresentationFormat>
  <Paragraphs>98</Paragraphs>
  <Slides>16</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16</vt:i4>
      </vt:variant>
    </vt:vector>
  </HeadingPairs>
  <TitlesOfParts>
    <vt:vector size="31" baseType="lpstr">
      <vt:lpstr>Arial</vt:lpstr>
      <vt:lpstr>宋体</vt:lpstr>
      <vt:lpstr>Wingdings</vt:lpstr>
      <vt:lpstr>微软雅黑</vt:lpstr>
      <vt:lpstr>汉仪旗黑-85S</vt:lpstr>
      <vt:lpstr>黑体</vt:lpstr>
      <vt:lpstr>隶书</vt:lpstr>
      <vt:lpstr>Viner Hand ITC</vt:lpstr>
      <vt:lpstr>Segoe UI</vt:lpstr>
      <vt:lpstr>Arial Unicode MS</vt:lpstr>
      <vt:lpstr>Arial Black</vt:lpstr>
      <vt:lpstr>Calibri</vt:lpstr>
      <vt:lpstr>微软雅黑 Light</vt:lpstr>
      <vt:lpstr>Office 主题​​</vt:lpstr>
      <vt:lpstr>1_Office 主题​​</vt:lpstr>
      <vt:lpstr>PowerPoint 演示文稿</vt:lpstr>
      <vt:lpstr>任务1 了解航后讲评</vt:lpstr>
      <vt:lpstr>PowerPoint 演示文稿</vt:lpstr>
      <vt:lpstr>讲评会内容</vt:lpstr>
      <vt:lpstr>PowerPoint 演示文稿</vt:lpstr>
      <vt:lpstr>PowerPoint 演示文稿</vt:lpstr>
      <vt:lpstr>PowerPoint 演示文稿</vt:lpstr>
      <vt:lpstr>任务2 航后讲评</vt:lpstr>
      <vt:lpstr>PowerPoint 演示文稿</vt:lpstr>
      <vt:lpstr>机组讲评</vt:lpstr>
      <vt:lpstr>PowerPoint 演示文稿</vt:lpstr>
      <vt:lpstr>乘务组讲评</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miss ruan</cp:lastModifiedBy>
  <cp:revision>4</cp:revision>
  <dcterms:created xsi:type="dcterms:W3CDTF">2023-10-17T09:49:00Z</dcterms:created>
  <dcterms:modified xsi:type="dcterms:W3CDTF">2023-10-18T02:41:19Z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
  </property>
</Properties>
</file>